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12"/>
  </p:notesMasterIdLst>
  <p:sldIdLst>
    <p:sldId id="256" r:id="rId2"/>
    <p:sldId id="299" r:id="rId3"/>
    <p:sldId id="304" r:id="rId4"/>
    <p:sldId id="305" r:id="rId5"/>
    <p:sldId id="292" r:id="rId6"/>
    <p:sldId id="293" r:id="rId7"/>
    <p:sldId id="294" r:id="rId8"/>
    <p:sldId id="273" r:id="rId9"/>
    <p:sldId id="296" r:id="rId10"/>
    <p:sldId id="297" r:id="rId11"/>
  </p:sldIdLst>
  <p:sldSz cx="103632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2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9ADB"/>
    <a:srgbClr val="000000"/>
    <a:srgbClr val="D1E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853" autoAdjust="0"/>
  </p:normalViewPr>
  <p:slideViewPr>
    <p:cSldViewPr snapToGrid="0" showGuides="1">
      <p:cViewPr varScale="1">
        <p:scale>
          <a:sx n="71" d="100"/>
          <a:sy n="71" d="100"/>
        </p:scale>
        <p:origin x="54" y="660"/>
      </p:cViewPr>
      <p:guideLst>
        <p:guide orient="horz" pos="2448"/>
        <p:guide pos="326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2868D-092C-4361-8C7C-A3D4CF9D0F96}" type="datetimeFigureOut">
              <a:rPr lang="en-US" smtClean="0"/>
              <a:t>9/16/2021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888DC-53EE-4AE5-822A-4DDBD7B5BFFB}" type="slidenum">
              <a:rPr lang="en-US" smtClean="0"/>
              <a:t>‹#›</a:t>
            </a:fld>
            <a:endParaRPr lang="en-US" dirty="0"/>
          </a:p>
        </p:txBody>
      </p:sp>
    </p:spTree>
    <p:extLst>
      <p:ext uri="{BB962C8B-B14F-4D97-AF65-F5344CB8AC3E}">
        <p14:creationId xmlns:p14="http://schemas.microsoft.com/office/powerpoint/2010/main" val="2125805770"/>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7" name="Rectangle 6"/>
          <p:cNvSpPr/>
          <p:nvPr/>
        </p:nvSpPr>
        <p:spPr>
          <a:xfrm>
            <a:off x="228600" y="228600"/>
            <a:ext cx="9906000" cy="7315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hasCustomPrompt="1"/>
          </p:nvPr>
        </p:nvSpPr>
        <p:spPr>
          <a:xfrm>
            <a:off x="609600" y="457201"/>
            <a:ext cx="9144000" cy="3193460"/>
          </a:xfrm>
        </p:spPr>
        <p:txBody>
          <a:bodyPr anchor="b"/>
          <a:lstStyle>
            <a:lvl1pPr algn="l">
              <a:defRPr sz="6800" baseline="0">
                <a:solidFill>
                  <a:schemeClr val="bg1"/>
                </a:solidFill>
              </a:defRPr>
            </a:lvl1pPr>
          </a:lstStyle>
          <a:p>
            <a:r>
              <a:rPr lang="en-US" dirty="0"/>
              <a:t>This is the </a:t>
            </a:r>
            <a:br>
              <a:rPr lang="en-US" dirty="0"/>
            </a:br>
            <a:r>
              <a:rPr lang="en-US" dirty="0"/>
              <a:t>title of </a:t>
            </a:r>
            <a:r>
              <a:rPr lang="en-US" dirty="0" err="1"/>
              <a:t>tHIS</a:t>
            </a:r>
            <a:r>
              <a:rPr lang="en-US" dirty="0"/>
              <a:t> presentation.</a:t>
            </a:r>
          </a:p>
        </p:txBody>
      </p:sp>
      <p:sp>
        <p:nvSpPr>
          <p:cNvPr id="3" name="Subtitle 2"/>
          <p:cNvSpPr>
            <a:spLocks noGrp="1"/>
          </p:cNvSpPr>
          <p:nvPr>
            <p:ph type="subTitle" idx="1" hasCustomPrompt="1"/>
          </p:nvPr>
        </p:nvSpPr>
        <p:spPr>
          <a:xfrm>
            <a:off x="609600" y="4114800"/>
            <a:ext cx="4572000" cy="486076"/>
          </a:xfrm>
        </p:spPr>
        <p:txBody>
          <a:bodyPr lIns="0">
            <a:normAutofit/>
          </a:bodyPr>
          <a:lstStyle>
            <a:lvl1pPr marL="0" indent="0" algn="l">
              <a:buNone/>
              <a:defRPr sz="2000" baseline="0">
                <a:solidFill>
                  <a:schemeClr val="bg1"/>
                </a:solidFill>
              </a:defRPr>
            </a:lvl1pPr>
            <a:lvl2pPr marL="518132" indent="0" algn="ctr">
              <a:buNone/>
              <a:defRPr sz="2267"/>
            </a:lvl2pPr>
            <a:lvl3pPr marL="1036264" indent="0" algn="ctr">
              <a:buNone/>
              <a:defRPr sz="2040"/>
            </a:lvl3pPr>
            <a:lvl4pPr marL="1554395" indent="0" algn="ctr">
              <a:buNone/>
              <a:defRPr sz="1813"/>
            </a:lvl4pPr>
            <a:lvl5pPr marL="2072528" indent="0" algn="ctr">
              <a:buNone/>
              <a:defRPr sz="1813"/>
            </a:lvl5pPr>
            <a:lvl6pPr marL="2590659" indent="0" algn="ctr">
              <a:buNone/>
              <a:defRPr sz="1813"/>
            </a:lvl6pPr>
            <a:lvl7pPr marL="3108791" indent="0" algn="ctr">
              <a:buNone/>
              <a:defRPr sz="1813"/>
            </a:lvl7pPr>
            <a:lvl8pPr marL="3626922" indent="0" algn="ctr">
              <a:buNone/>
              <a:defRPr sz="1813"/>
            </a:lvl8pPr>
            <a:lvl9pPr marL="4145054" indent="0" algn="ctr">
              <a:buNone/>
              <a:defRPr sz="1813"/>
            </a:lvl9pPr>
          </a:lstStyle>
          <a:p>
            <a:r>
              <a:rPr lang="en-US" dirty="0"/>
              <a:t>Date of Presentation</a:t>
            </a:r>
          </a:p>
        </p:txBody>
      </p:sp>
      <p:grpSp>
        <p:nvGrpSpPr>
          <p:cNvPr id="18" name="Group 17"/>
          <p:cNvGrpSpPr/>
          <p:nvPr/>
        </p:nvGrpSpPr>
        <p:grpSpPr>
          <a:xfrm>
            <a:off x="609601" y="6110137"/>
            <a:ext cx="1892300" cy="1662267"/>
            <a:chOff x="609601" y="6110133"/>
            <a:chExt cx="1892300" cy="1662267"/>
          </a:xfrm>
        </p:grpSpPr>
        <p:sp>
          <p:nvSpPr>
            <p:cNvPr id="8" name="Rectangle 7"/>
            <p:cNvSpPr/>
            <p:nvPr/>
          </p:nvSpPr>
          <p:spPr>
            <a:xfrm>
              <a:off x="609601" y="6110133"/>
              <a:ext cx="1892300" cy="166226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9040" y="6430738"/>
              <a:ext cx="1444173" cy="791299"/>
            </a:xfrm>
            <a:prstGeom prst="rect">
              <a:avLst/>
            </a:prstGeom>
          </p:spPr>
        </p:pic>
      </p:grpSp>
      <p:cxnSp>
        <p:nvCxnSpPr>
          <p:cNvPr id="10" name="Straight Connector 9"/>
          <p:cNvCxnSpPr/>
          <p:nvPr/>
        </p:nvCxnSpPr>
        <p:spPr>
          <a:xfrm>
            <a:off x="609602" y="3888914"/>
            <a:ext cx="92161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5562600" y="2916884"/>
            <a:ext cx="5223816" cy="5223816"/>
            <a:chOff x="2373946" y="1219200"/>
            <a:chExt cx="5332730" cy="5332730"/>
          </a:xfrm>
        </p:grpSpPr>
        <p:sp>
          <p:nvSpPr>
            <p:cNvPr id="13" name="Isosceles Triangle 12"/>
            <p:cNvSpPr/>
            <p:nvPr/>
          </p:nvSpPr>
          <p:spPr>
            <a:xfrm>
              <a:off x="4119562" y="121920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Isosceles Triangle 13"/>
            <p:cNvSpPr/>
            <p:nvPr/>
          </p:nvSpPr>
          <p:spPr>
            <a:xfrm rot="10800000">
              <a:off x="4119562" y="505968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Oval 14"/>
            <p:cNvSpPr/>
            <p:nvPr/>
          </p:nvSpPr>
          <p:spPr>
            <a:xfrm>
              <a:off x="4119561" y="2959689"/>
              <a:ext cx="1859280" cy="1859280"/>
            </a:xfrm>
            <a:prstGeom prst="ellipse">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6" name="Isosceles Triangle 15"/>
            <p:cNvSpPr/>
            <p:nvPr/>
          </p:nvSpPr>
          <p:spPr>
            <a:xfrm rot="5400000">
              <a:off x="603980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Isosceles Triangle 16"/>
            <p:cNvSpPr/>
            <p:nvPr/>
          </p:nvSpPr>
          <p:spPr>
            <a:xfrm rot="16200000">
              <a:off x="219932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20" name="Group 19"/>
          <p:cNvGrpSpPr/>
          <p:nvPr userDrawn="1"/>
        </p:nvGrpSpPr>
        <p:grpSpPr>
          <a:xfrm>
            <a:off x="609601" y="6110137"/>
            <a:ext cx="1892300" cy="1662267"/>
            <a:chOff x="609601" y="6110133"/>
            <a:chExt cx="1892300" cy="1662267"/>
          </a:xfrm>
        </p:grpSpPr>
        <p:sp>
          <p:nvSpPr>
            <p:cNvPr id="21" name="Rectangle 20"/>
            <p:cNvSpPr/>
            <p:nvPr userDrawn="1"/>
          </p:nvSpPr>
          <p:spPr>
            <a:xfrm>
              <a:off x="609601" y="6110133"/>
              <a:ext cx="1892300" cy="166226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dirty="0"/>
            </a:p>
          </p:txBody>
        </p:sp>
        <p:pic>
          <p:nvPicPr>
            <p:cNvPr id="22" name="Pictur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9040" y="6430738"/>
              <a:ext cx="1444173" cy="791299"/>
            </a:xfrm>
            <a:prstGeom prst="rect">
              <a:avLst/>
            </a:prstGeom>
          </p:spPr>
        </p:pic>
      </p:grpSp>
      <p:cxnSp>
        <p:nvCxnSpPr>
          <p:cNvPr id="23" name="Straight Connector 22"/>
          <p:cNvCxnSpPr/>
          <p:nvPr userDrawn="1"/>
        </p:nvCxnSpPr>
        <p:spPr>
          <a:xfrm>
            <a:off x="609602" y="3888914"/>
            <a:ext cx="92161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721228"/>
      </p:ext>
    </p:extLst>
  </p:cSld>
  <p:clrMapOvr>
    <a:masterClrMapping/>
  </p:clrMapOvr>
  <p:extLst>
    <p:ext uri="{DCECCB84-F9BA-43D5-87BE-67443E8EF086}">
      <p15:sldGuideLst xmlns:p15="http://schemas.microsoft.com/office/powerpoint/2012/main">
        <p15:guide id="8" orient="horz" pos="2304" userDrawn="1">
          <p15:clr>
            <a:srgbClr val="FBAE40"/>
          </p15:clr>
        </p15:guide>
        <p15:guide id="9" orient="horz" pos="2592" userDrawn="1">
          <p15:clr>
            <a:srgbClr val="FBAE40"/>
          </p15:clr>
        </p15:guide>
        <p15:guide id="10" orient="horz" pos="2904" userDrawn="1">
          <p15:clr>
            <a:srgbClr val="FBAE40"/>
          </p15:clr>
        </p15:guide>
        <p15:guide id="11" orient="horz" pos="3168" userDrawn="1">
          <p15:clr>
            <a:srgbClr val="FBAE40"/>
          </p15:clr>
        </p15:guide>
        <p15:guide id="12" orient="horz" pos="3600" userDrawn="1">
          <p15:clr>
            <a:srgbClr val="FBAE40"/>
          </p15:clr>
        </p15:guide>
        <p15:guide id="13" orient="horz" pos="3840" userDrawn="1">
          <p15:clr>
            <a:srgbClr val="FBAE40"/>
          </p15:clr>
        </p15:guide>
        <p15:guide id="14" pos="1584" userDrawn="1">
          <p15:clr>
            <a:srgbClr val="FBAE40"/>
          </p15:clr>
        </p15:guide>
      </p15:sldGuideLst>
    </p:ext>
  </p:extLst>
</p:sldLayout>
</file>

<file path=ppt/slideLayouts/slideLayout10.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Two Columns Sub-He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457200"/>
            <a:ext cx="9144000" cy="1181101"/>
          </a:xfrm>
        </p:spPr>
        <p:txBody>
          <a:bodyPr/>
          <a:lstStyle>
            <a:lvl1pPr>
              <a:defRPr>
                <a:solidFill>
                  <a:srgbClr val="199ADB"/>
                </a:solidFill>
              </a:defRPr>
            </a:lvl1pPr>
          </a:lstStyle>
          <a:p>
            <a:r>
              <a:rPr lang="en-US" dirty="0"/>
              <a:t>TWO COLUMNS WITH </a:t>
            </a:r>
            <a:br>
              <a:rPr lang="en-US" dirty="0"/>
            </a:br>
            <a:r>
              <a:rPr lang="en-US" dirty="0"/>
              <a:t>SUB-HEADERS LAYOUT</a:t>
            </a:r>
          </a:p>
        </p:txBody>
      </p:sp>
      <p:sp>
        <p:nvSpPr>
          <p:cNvPr id="3" name="Text Placeholder 2"/>
          <p:cNvSpPr>
            <a:spLocks noGrp="1"/>
          </p:cNvSpPr>
          <p:nvPr>
            <p:ph type="body" idx="1" hasCustomPrompt="1"/>
          </p:nvPr>
        </p:nvSpPr>
        <p:spPr>
          <a:xfrm>
            <a:off x="609602" y="2058037"/>
            <a:ext cx="4384119" cy="418464"/>
          </a:xfrm>
        </p:spPr>
        <p:txBody>
          <a:bodyPr lIns="0" rIns="0" anchor="t">
            <a:noAutofit/>
          </a:bodyPr>
          <a:lstStyle>
            <a:lvl1pPr marL="0" indent="0">
              <a:buNone/>
              <a:defRPr sz="2400" b="1" cap="all" spc="0" baseline="0">
                <a:solidFill>
                  <a:schemeClr val="tx1"/>
                </a:solidFill>
                <a:effectLst/>
                <a:latin typeface="+mj-lt"/>
              </a:defRPr>
            </a:lvl1pPr>
            <a:lvl2pPr marL="518132" indent="0">
              <a:buNone/>
              <a:defRPr sz="2267" b="1"/>
            </a:lvl2pPr>
            <a:lvl3pPr marL="1036264" indent="0">
              <a:buNone/>
              <a:defRPr sz="2040" b="1"/>
            </a:lvl3pPr>
            <a:lvl4pPr marL="1554395" indent="0">
              <a:buNone/>
              <a:defRPr sz="1813" b="1"/>
            </a:lvl4pPr>
            <a:lvl5pPr marL="2072528" indent="0">
              <a:buNone/>
              <a:defRPr sz="1813" b="1"/>
            </a:lvl5pPr>
            <a:lvl6pPr marL="2590659" indent="0">
              <a:buNone/>
              <a:defRPr sz="1813" b="1"/>
            </a:lvl6pPr>
            <a:lvl7pPr marL="3108791" indent="0">
              <a:buNone/>
              <a:defRPr sz="1813" b="1"/>
            </a:lvl7pPr>
            <a:lvl8pPr marL="3626922" indent="0">
              <a:buNone/>
              <a:defRPr sz="1813" b="1"/>
            </a:lvl8pPr>
            <a:lvl9pPr marL="4145054" indent="0">
              <a:buNone/>
              <a:defRPr sz="1813" b="1"/>
            </a:lvl9pPr>
          </a:lstStyle>
          <a:p>
            <a:pPr lvl="0"/>
            <a:r>
              <a:rPr lang="en-US" dirty="0"/>
              <a:t>SUB-HEADER GOES HERE</a:t>
            </a:r>
          </a:p>
        </p:txBody>
      </p:sp>
      <p:sp>
        <p:nvSpPr>
          <p:cNvPr id="5" name="Text Placeholder 4"/>
          <p:cNvSpPr>
            <a:spLocks noGrp="1"/>
          </p:cNvSpPr>
          <p:nvPr>
            <p:ph type="body" sz="quarter" idx="3" hasCustomPrompt="1"/>
          </p:nvPr>
        </p:nvSpPr>
        <p:spPr>
          <a:xfrm>
            <a:off x="5372100" y="2057401"/>
            <a:ext cx="4381500" cy="419100"/>
          </a:xfrm>
        </p:spPr>
        <p:txBody>
          <a:bodyPr lIns="0" rIns="0" anchor="t">
            <a:noAutofit/>
          </a:bodyPr>
          <a:lstStyle>
            <a:lvl1pPr marL="0" indent="0">
              <a:buNone/>
              <a:defRPr sz="2400" b="1">
                <a:solidFill>
                  <a:schemeClr val="tx1"/>
                </a:solidFill>
                <a:latin typeface="+mj-lt"/>
              </a:defRPr>
            </a:lvl1pPr>
            <a:lvl2pPr marL="518132" indent="0">
              <a:buNone/>
              <a:defRPr sz="2267" b="1"/>
            </a:lvl2pPr>
            <a:lvl3pPr marL="1036264" indent="0">
              <a:buNone/>
              <a:defRPr sz="2040" b="1"/>
            </a:lvl3pPr>
            <a:lvl4pPr marL="1554395" indent="0">
              <a:buNone/>
              <a:defRPr sz="1813" b="1"/>
            </a:lvl4pPr>
            <a:lvl5pPr marL="2072528" indent="0">
              <a:buNone/>
              <a:defRPr sz="1813" b="1"/>
            </a:lvl5pPr>
            <a:lvl6pPr marL="2590659" indent="0">
              <a:buNone/>
              <a:defRPr sz="1813" b="1"/>
            </a:lvl6pPr>
            <a:lvl7pPr marL="3108791" indent="0">
              <a:buNone/>
              <a:defRPr sz="1813" b="1"/>
            </a:lvl7pPr>
            <a:lvl8pPr marL="3626922" indent="0">
              <a:buNone/>
              <a:defRPr sz="1813" b="1"/>
            </a:lvl8pPr>
            <a:lvl9pPr marL="4145054" indent="0">
              <a:buNone/>
              <a:defRPr sz="1813" b="1"/>
            </a:lvl9pPr>
          </a:lstStyle>
          <a:p>
            <a:pPr lvl="0"/>
            <a:r>
              <a:rPr lang="en-US" dirty="0"/>
              <a:t>SUB-HEADER GOES HERE</a:t>
            </a:r>
          </a:p>
        </p:txBody>
      </p:sp>
      <p:cxnSp>
        <p:nvCxnSpPr>
          <p:cNvPr id="12" name="Straight Connector 11"/>
          <p:cNvCxnSpPr/>
          <p:nvPr/>
        </p:nvCxnSpPr>
        <p:spPr>
          <a:xfrm>
            <a:off x="609602" y="1812262"/>
            <a:ext cx="92161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6934204" y="-190498"/>
            <a:ext cx="4000499" cy="4000499"/>
            <a:chOff x="2373946" y="1219200"/>
            <a:chExt cx="5332730" cy="5332730"/>
          </a:xfrm>
        </p:grpSpPr>
        <p:sp>
          <p:nvSpPr>
            <p:cNvPr id="14" name="Isosceles Triangle 13"/>
            <p:cNvSpPr/>
            <p:nvPr/>
          </p:nvSpPr>
          <p:spPr>
            <a:xfrm>
              <a:off x="4119562" y="121920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Isosceles Triangle 14"/>
            <p:cNvSpPr/>
            <p:nvPr/>
          </p:nvSpPr>
          <p:spPr>
            <a:xfrm rot="10800000">
              <a:off x="4119562" y="505968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6" name="Oval 15"/>
            <p:cNvSpPr/>
            <p:nvPr/>
          </p:nvSpPr>
          <p:spPr>
            <a:xfrm>
              <a:off x="4119561" y="2959689"/>
              <a:ext cx="1859280" cy="1859280"/>
            </a:xfrm>
            <a:prstGeom prst="ellipse">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Isosceles Triangle 16"/>
            <p:cNvSpPr/>
            <p:nvPr/>
          </p:nvSpPr>
          <p:spPr>
            <a:xfrm rot="5400000">
              <a:off x="6039801" y="313944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Isosceles Triangle 17"/>
            <p:cNvSpPr/>
            <p:nvPr/>
          </p:nvSpPr>
          <p:spPr>
            <a:xfrm rot="16200000">
              <a:off x="2199321" y="313944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cxnSp>
        <p:nvCxnSpPr>
          <p:cNvPr id="21" name="Straight Connector 20"/>
          <p:cNvCxnSpPr/>
          <p:nvPr userDrawn="1"/>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19" name="Text Placeholder 8"/>
          <p:cNvSpPr>
            <a:spLocks noGrp="1"/>
          </p:cNvSpPr>
          <p:nvPr>
            <p:ph type="body" sz="quarter" idx="19"/>
          </p:nvPr>
        </p:nvSpPr>
        <p:spPr>
          <a:xfrm>
            <a:off x="609600" y="2628900"/>
            <a:ext cx="4381500" cy="4343400"/>
          </a:xfrm>
        </p:spPr>
        <p:txBody>
          <a:bodyPr/>
          <a:lstStyle>
            <a:lvl1pPr marL="346075" indent="-346075">
              <a:spcAft>
                <a:spcPts val="600"/>
              </a:spcAft>
              <a:defRPr sz="2000"/>
            </a:lvl1pPr>
            <a:lvl2pPr marL="682625" indent="-336550">
              <a:spcAft>
                <a:spcPts val="600"/>
              </a:spcAft>
              <a:defRPr sz="1800"/>
            </a:lvl2pPr>
            <a:lvl3pPr marL="914400" indent="-231775">
              <a:spcAft>
                <a:spcPts val="600"/>
              </a:spcAft>
              <a:defRPr sz="1800"/>
            </a:lvl3pPr>
            <a:lvl4pPr marL="1146175" indent="-230188">
              <a:spcAft>
                <a:spcPts val="600"/>
              </a:spcAft>
              <a:defRPr sz="1600"/>
            </a:lvl4pPr>
            <a:lvl5pPr marL="1376363" indent="-222250">
              <a:spcAft>
                <a:spcPts val="600"/>
              </a:spcAft>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8"/>
          <p:cNvSpPr>
            <a:spLocks noGrp="1"/>
          </p:cNvSpPr>
          <p:nvPr>
            <p:ph type="body" sz="quarter" idx="20"/>
          </p:nvPr>
        </p:nvSpPr>
        <p:spPr>
          <a:xfrm>
            <a:off x="5372100" y="2628900"/>
            <a:ext cx="4381500" cy="4343400"/>
          </a:xfrm>
        </p:spPr>
        <p:txBody>
          <a:bodyPr/>
          <a:lstStyle>
            <a:lvl1pPr marL="346075" indent="-346075">
              <a:spcAft>
                <a:spcPts val="600"/>
              </a:spcAft>
              <a:defRPr sz="2000"/>
            </a:lvl1pPr>
            <a:lvl2pPr marL="682625" indent="-336550">
              <a:spcAft>
                <a:spcPts val="600"/>
              </a:spcAft>
              <a:defRPr sz="1800"/>
            </a:lvl2pPr>
            <a:lvl3pPr marL="914400" indent="-231775">
              <a:spcAft>
                <a:spcPts val="600"/>
              </a:spcAft>
              <a:defRPr sz="1800"/>
            </a:lvl3pPr>
            <a:lvl4pPr marL="1146175" indent="-230188">
              <a:spcAft>
                <a:spcPts val="600"/>
              </a:spcAft>
              <a:defRPr sz="1600"/>
            </a:lvl4pPr>
            <a:lvl5pPr marL="1376363" indent="-222250">
              <a:spcAft>
                <a:spcPts val="600"/>
              </a:spcAft>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8"/>
          <p:cNvSpPr>
            <a:spLocks noGrp="1"/>
          </p:cNvSpPr>
          <p:nvPr>
            <p:ph type="ftr" sz="quarter" idx="22"/>
          </p:nvPr>
        </p:nvSpPr>
        <p:spPr/>
        <p:txBody>
          <a:bodyPr/>
          <a:lstStyle/>
          <a:p>
            <a:r>
              <a:rPr lang="en-US" dirty="0"/>
              <a:t>BBS PowerPoint Template Example Footer</a:t>
            </a:r>
          </a:p>
        </p:txBody>
      </p:sp>
      <p:sp>
        <p:nvSpPr>
          <p:cNvPr id="10" name="Slide Number Placeholder 9"/>
          <p:cNvSpPr>
            <a:spLocks noGrp="1"/>
          </p:cNvSpPr>
          <p:nvPr>
            <p:ph type="sldNum" sz="quarter" idx="23"/>
          </p:nvPr>
        </p:nvSpPr>
        <p:spPr/>
        <p:txBody>
          <a:bodyPr/>
          <a:lstStyle/>
          <a:p>
            <a:fld id="{F96F0DF3-767C-41A9-BFAA-AECC1DE798D1}" type="slidenum">
              <a:rPr lang="en-US" smtClean="0"/>
              <a:pPr/>
              <a:t>‹#›</a:t>
            </a:fld>
            <a:endParaRPr lang="en-US" dirty="0"/>
          </a:p>
        </p:txBody>
      </p:sp>
    </p:spTree>
    <p:extLst>
      <p:ext uri="{BB962C8B-B14F-4D97-AF65-F5344CB8AC3E}">
        <p14:creationId xmlns:p14="http://schemas.microsoft.com/office/powerpoint/2010/main" val="2768451942"/>
      </p:ext>
    </p:extLst>
  </p:cSld>
  <p:clrMapOvr>
    <a:masterClrMapping/>
  </p:clrMapOvr>
  <p:extLst>
    <p:ext uri="{DCECCB84-F9BA-43D5-87BE-67443E8EF086}">
      <p15:sldGuideLst xmlns:p15="http://schemas.microsoft.com/office/powerpoint/2012/main">
        <p15:guide id="5" orient="horz" pos="1656" userDrawn="1">
          <p15:clr>
            <a:srgbClr val="FBAE40"/>
          </p15:clr>
        </p15:guide>
        <p15:guide id="6" pos="3144" userDrawn="1">
          <p15:clr>
            <a:srgbClr val="FBAE40"/>
          </p15:clr>
        </p15:guide>
        <p15:guide id="7" pos="3384" userDrawn="1">
          <p15:clr>
            <a:srgbClr val="FBAE40"/>
          </p15:clr>
        </p15:guide>
        <p15:guide id="8" orient="horz" pos="1560" userDrawn="1">
          <p15:clr>
            <a:srgbClr val="FBAE40"/>
          </p15:clr>
        </p15:guide>
      </p15:sldGuideLst>
    </p:ext>
  </p:extLst>
</p:sldLayout>
</file>

<file path=ppt/slideLayouts/slideLayout11.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Half Blue Content">
    <p:spTree>
      <p:nvGrpSpPr>
        <p:cNvPr id="1" name=""/>
        <p:cNvGrpSpPr/>
        <p:nvPr/>
      </p:nvGrpSpPr>
      <p:grpSpPr>
        <a:xfrm>
          <a:off x="0" y="0"/>
          <a:ext cx="0" cy="0"/>
          <a:chOff x="0" y="0"/>
          <a:chExt cx="0" cy="0"/>
        </a:xfrm>
      </p:grpSpPr>
      <p:sp>
        <p:nvSpPr>
          <p:cNvPr id="15" name="Rectangle 14"/>
          <p:cNvSpPr/>
          <p:nvPr/>
        </p:nvSpPr>
        <p:spPr>
          <a:xfrm>
            <a:off x="228599" y="228600"/>
            <a:ext cx="5143500" cy="7315200"/>
          </a:xfrm>
          <a:prstGeom prst="rect">
            <a:avLst/>
          </a:prstGeom>
          <a:solidFill>
            <a:srgbClr val="D1EB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609601" y="457205"/>
            <a:ext cx="3657599" cy="2285999"/>
          </a:xfrm>
        </p:spPr>
        <p:txBody>
          <a:bodyPr anchor="b">
            <a:normAutofit/>
          </a:bodyPr>
          <a:lstStyle>
            <a:lvl1pPr>
              <a:defRPr sz="4400" baseline="0"/>
            </a:lvl1pPr>
          </a:lstStyle>
          <a:p>
            <a:r>
              <a:rPr lang="en-US" dirty="0"/>
              <a:t>HALF BLUE </a:t>
            </a:r>
            <a:br>
              <a:rPr lang="en-US" dirty="0"/>
            </a:br>
            <a:r>
              <a:rPr lang="en-US" dirty="0"/>
              <a:t>LAYOUT</a:t>
            </a:r>
            <a:br>
              <a:rPr lang="en-US" dirty="0"/>
            </a:br>
            <a:r>
              <a:rPr lang="en-US" dirty="0"/>
              <a:t>WITH CONTENT</a:t>
            </a:r>
          </a:p>
        </p:txBody>
      </p:sp>
      <p:sp>
        <p:nvSpPr>
          <p:cNvPr id="4" name="Text Placeholder 3"/>
          <p:cNvSpPr>
            <a:spLocks noGrp="1"/>
          </p:cNvSpPr>
          <p:nvPr>
            <p:ph type="body" sz="half" idx="2" hasCustomPrompt="1"/>
          </p:nvPr>
        </p:nvSpPr>
        <p:spPr>
          <a:xfrm>
            <a:off x="609601" y="3886200"/>
            <a:ext cx="4572001" cy="3086100"/>
          </a:xfrm>
        </p:spPr>
        <p:txBody>
          <a:bodyPr lIns="0">
            <a:normAutofit/>
          </a:bodyPr>
          <a:lstStyle>
            <a:lvl1pPr marL="0" indent="0">
              <a:buNone/>
              <a:defRPr sz="1800" baseline="0"/>
            </a:lvl1pPr>
            <a:lvl2pPr marL="518132" indent="0">
              <a:buNone/>
              <a:defRPr sz="1587"/>
            </a:lvl2pPr>
            <a:lvl3pPr marL="1036264" indent="0">
              <a:buNone/>
              <a:defRPr sz="1360"/>
            </a:lvl3pPr>
            <a:lvl4pPr marL="1554395" indent="0">
              <a:buNone/>
              <a:defRPr sz="1133"/>
            </a:lvl4pPr>
            <a:lvl5pPr marL="2072528" indent="0">
              <a:buNone/>
              <a:defRPr sz="1133"/>
            </a:lvl5pPr>
            <a:lvl6pPr marL="2590659" indent="0">
              <a:buNone/>
              <a:defRPr sz="1133"/>
            </a:lvl6pPr>
            <a:lvl7pPr marL="3108791" indent="0">
              <a:buNone/>
              <a:defRPr sz="1133"/>
            </a:lvl7pPr>
            <a:lvl8pPr marL="3626922" indent="0">
              <a:buNone/>
              <a:defRPr sz="1133"/>
            </a:lvl8pPr>
            <a:lvl9pPr marL="4145054" indent="0">
              <a:buNone/>
              <a:defRPr sz="1133"/>
            </a:lvl9pPr>
          </a:lstStyle>
          <a:p>
            <a:pPr lvl="0"/>
            <a:r>
              <a:rPr lang="en-US" dirty="0"/>
              <a:t>Enter text here. </a:t>
            </a:r>
          </a:p>
        </p:txBody>
      </p:sp>
      <p:cxnSp>
        <p:nvCxnSpPr>
          <p:cNvPr id="10" name="Straight Connector 9"/>
          <p:cNvCxnSpPr/>
          <p:nvPr/>
        </p:nvCxnSpPr>
        <p:spPr>
          <a:xfrm>
            <a:off x="609601" y="2971800"/>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09601" y="2971800"/>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11" name="Content Placeholder 2"/>
          <p:cNvSpPr>
            <a:spLocks noGrp="1"/>
          </p:cNvSpPr>
          <p:nvPr>
            <p:ph idx="13"/>
          </p:nvPr>
        </p:nvSpPr>
        <p:spPr>
          <a:xfrm>
            <a:off x="5562600" y="457200"/>
            <a:ext cx="4191000" cy="65151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Footer Placeholder 11"/>
          <p:cNvSpPr>
            <a:spLocks noGrp="1"/>
          </p:cNvSpPr>
          <p:nvPr>
            <p:ph type="ftr" sz="quarter" idx="15"/>
          </p:nvPr>
        </p:nvSpPr>
        <p:spPr/>
        <p:txBody>
          <a:bodyPr/>
          <a:lstStyle/>
          <a:p>
            <a:r>
              <a:rPr lang="en-US" dirty="0"/>
              <a:t>BBS PowerPoint Template Example Footer</a:t>
            </a:r>
          </a:p>
        </p:txBody>
      </p:sp>
      <p:sp>
        <p:nvSpPr>
          <p:cNvPr id="13" name="Slide Number Placeholder 12"/>
          <p:cNvSpPr>
            <a:spLocks noGrp="1"/>
          </p:cNvSpPr>
          <p:nvPr>
            <p:ph type="sldNum" sz="quarter" idx="16"/>
          </p:nvPr>
        </p:nvSpPr>
        <p:spPr/>
        <p:txBody>
          <a:bodyPr/>
          <a:lstStyle/>
          <a:p>
            <a:fld id="{F96F0DF3-767C-41A9-BFAA-AECC1DE798D1}" type="slidenum">
              <a:rPr lang="en-US" smtClean="0"/>
              <a:pPr/>
              <a:t>‹#›</a:t>
            </a:fld>
            <a:endParaRPr lang="en-US" dirty="0"/>
          </a:p>
        </p:txBody>
      </p:sp>
    </p:spTree>
    <p:extLst>
      <p:ext uri="{BB962C8B-B14F-4D97-AF65-F5344CB8AC3E}">
        <p14:creationId xmlns:p14="http://schemas.microsoft.com/office/powerpoint/2010/main" val="2194411862"/>
      </p:ext>
    </p:extLst>
  </p:cSld>
  <p:clrMapOvr>
    <a:masterClrMapping/>
  </p:clrMapOvr>
  <p:extLst>
    <p:ext uri="{DCECCB84-F9BA-43D5-87BE-67443E8EF086}">
      <p15:sldGuideLst xmlns:p15="http://schemas.microsoft.com/office/powerpoint/2012/main">
        <p15:guide id="7" pos="2688" userDrawn="1">
          <p15:clr>
            <a:srgbClr val="FBAE40"/>
          </p15:clr>
        </p15:guide>
        <p15:guide id="9" pos="3384" userDrawn="1">
          <p15:clr>
            <a:srgbClr val="FBAE40"/>
          </p15:clr>
        </p15:guide>
        <p15:guide id="10" orient="horz" pos="144" userDrawn="1">
          <p15:clr>
            <a:srgbClr val="FBAE40"/>
          </p15:clr>
        </p15:guide>
        <p15:guide id="11" orient="horz" pos="1872" userDrawn="1">
          <p15:clr>
            <a:srgbClr val="FBAE40"/>
          </p15:clr>
        </p15:guide>
        <p15:guide id="12" orient="horz" pos="1728" userDrawn="1">
          <p15:clr>
            <a:srgbClr val="FBAE40"/>
          </p15:clr>
        </p15:guide>
        <p15:guide id="13" pos="3504" userDrawn="1">
          <p15:clr>
            <a:srgbClr val="FBAE40"/>
          </p15:clr>
        </p15:guide>
      </p15:sldGuideLst>
    </p:ext>
  </p:extLst>
</p:sldLayout>
</file>

<file path=ppt/slideLayouts/slideLayout12.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name="Half Blue Names">
    <p:spTree>
      <p:nvGrpSpPr>
        <p:cNvPr id="1" name=""/>
        <p:cNvGrpSpPr/>
        <p:nvPr/>
      </p:nvGrpSpPr>
      <p:grpSpPr>
        <a:xfrm>
          <a:off x="0" y="0"/>
          <a:ext cx="0" cy="0"/>
          <a:chOff x="0" y="0"/>
          <a:chExt cx="0" cy="0"/>
        </a:xfrm>
      </p:grpSpPr>
      <p:sp>
        <p:nvSpPr>
          <p:cNvPr id="9" name="Rectangle 8"/>
          <p:cNvSpPr/>
          <p:nvPr/>
        </p:nvSpPr>
        <p:spPr>
          <a:xfrm>
            <a:off x="228600" y="228600"/>
            <a:ext cx="6324600" cy="7315200"/>
          </a:xfrm>
          <a:prstGeom prst="rect">
            <a:avLst/>
          </a:prstGeom>
          <a:solidFill>
            <a:srgbClr val="D1EB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609601" y="457204"/>
            <a:ext cx="3657599" cy="2285999"/>
          </a:xfrm>
        </p:spPr>
        <p:txBody>
          <a:bodyPr anchor="b">
            <a:normAutofit/>
          </a:bodyPr>
          <a:lstStyle>
            <a:lvl1pPr>
              <a:defRPr sz="4400" baseline="0"/>
            </a:lvl1pPr>
          </a:lstStyle>
          <a:p>
            <a:r>
              <a:rPr lang="en-US" dirty="0"/>
              <a:t>HALF BLUE </a:t>
            </a:r>
            <a:br>
              <a:rPr lang="en-US" dirty="0"/>
            </a:br>
            <a:r>
              <a:rPr lang="en-US" dirty="0"/>
              <a:t>LAYOUT</a:t>
            </a:r>
            <a:br>
              <a:rPr lang="en-US" dirty="0"/>
            </a:br>
            <a:r>
              <a:rPr lang="en-US" dirty="0"/>
              <a:t>WITH CONTACT</a:t>
            </a:r>
            <a:br>
              <a:rPr lang="en-US" dirty="0"/>
            </a:br>
            <a:r>
              <a:rPr lang="en-US" dirty="0"/>
              <a:t>NAMES</a:t>
            </a:r>
          </a:p>
        </p:txBody>
      </p:sp>
      <p:sp>
        <p:nvSpPr>
          <p:cNvPr id="4" name="Text Placeholder 3"/>
          <p:cNvSpPr>
            <a:spLocks noGrp="1"/>
          </p:cNvSpPr>
          <p:nvPr>
            <p:ph type="body" sz="half" idx="2" hasCustomPrompt="1"/>
          </p:nvPr>
        </p:nvSpPr>
        <p:spPr>
          <a:xfrm>
            <a:off x="609601" y="3886200"/>
            <a:ext cx="5486401" cy="3086100"/>
          </a:xfrm>
        </p:spPr>
        <p:txBody>
          <a:bodyPr lIns="0">
            <a:normAutofit/>
          </a:bodyPr>
          <a:lstStyle>
            <a:lvl1pPr marL="0" indent="0">
              <a:spcBef>
                <a:spcPts val="600"/>
              </a:spcBef>
              <a:buNone/>
              <a:defRPr sz="1800" baseline="0"/>
            </a:lvl1pPr>
            <a:lvl2pPr marL="518132" indent="0">
              <a:buNone/>
              <a:defRPr sz="1587"/>
            </a:lvl2pPr>
            <a:lvl3pPr marL="1036264" indent="0">
              <a:buNone/>
              <a:defRPr sz="1360"/>
            </a:lvl3pPr>
            <a:lvl4pPr marL="1554395" indent="0">
              <a:buNone/>
              <a:defRPr sz="1133"/>
            </a:lvl4pPr>
            <a:lvl5pPr marL="2072528" indent="0">
              <a:buNone/>
              <a:defRPr sz="1133"/>
            </a:lvl5pPr>
            <a:lvl6pPr marL="2590659" indent="0">
              <a:buNone/>
              <a:defRPr sz="1133"/>
            </a:lvl6pPr>
            <a:lvl7pPr marL="3108791" indent="0">
              <a:buNone/>
              <a:defRPr sz="1133"/>
            </a:lvl7pPr>
            <a:lvl8pPr marL="3626922" indent="0">
              <a:buNone/>
              <a:defRPr sz="1133"/>
            </a:lvl8pPr>
            <a:lvl9pPr marL="4145054" indent="0">
              <a:buNone/>
              <a:defRPr sz="1133"/>
            </a:lvl9pPr>
          </a:lstStyle>
          <a:p>
            <a:r>
              <a:rPr lang="en-US" dirty="0"/>
              <a:t>This is a good layout to use at the end of a PowerPoint presentation.  You can enter details about your practice here, or include links to blogs, etc. </a:t>
            </a:r>
          </a:p>
        </p:txBody>
      </p:sp>
      <p:cxnSp>
        <p:nvCxnSpPr>
          <p:cNvPr id="10" name="Straight Connector 9"/>
          <p:cNvCxnSpPr/>
          <p:nvPr/>
        </p:nvCxnSpPr>
        <p:spPr>
          <a:xfrm>
            <a:off x="609602" y="2974513"/>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9602" y="2974513"/>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11" name="Footer Placeholder 10"/>
          <p:cNvSpPr>
            <a:spLocks noGrp="1"/>
          </p:cNvSpPr>
          <p:nvPr>
            <p:ph type="ftr" sz="quarter" idx="11"/>
          </p:nvPr>
        </p:nvSpPr>
        <p:spPr/>
        <p:txBody>
          <a:bodyPr/>
          <a:lstStyle/>
          <a:p>
            <a:r>
              <a:rPr lang="en-US" dirty="0"/>
              <a:t>BBS PowerPoint Template Example Footer</a:t>
            </a:r>
          </a:p>
        </p:txBody>
      </p:sp>
      <p:sp>
        <p:nvSpPr>
          <p:cNvPr id="12" name="Slide Number Placeholder 11"/>
          <p:cNvSpPr>
            <a:spLocks noGrp="1"/>
          </p:cNvSpPr>
          <p:nvPr>
            <p:ph type="sldNum" sz="quarter" idx="12"/>
          </p:nvPr>
        </p:nvSpPr>
        <p:spPr/>
        <p:txBody>
          <a:bodyPr/>
          <a:lstStyle/>
          <a:p>
            <a:fld id="{F96F0DF3-767C-41A9-BFAA-AECC1DE798D1}" type="slidenum">
              <a:rPr lang="en-US" smtClean="0"/>
              <a:pPr/>
              <a:t>‹#›</a:t>
            </a:fld>
            <a:endParaRPr lang="en-US" dirty="0"/>
          </a:p>
        </p:txBody>
      </p:sp>
    </p:spTree>
    <p:extLst>
      <p:ext uri="{BB962C8B-B14F-4D97-AF65-F5344CB8AC3E}">
        <p14:creationId xmlns:p14="http://schemas.microsoft.com/office/powerpoint/2010/main" val="1640945649"/>
      </p:ext>
    </p:extLst>
  </p:cSld>
  <p:clrMapOvr>
    <a:masterClrMapping/>
  </p:clrMapOvr>
  <p:extLst>
    <p:ext uri="{DCECCB84-F9BA-43D5-87BE-67443E8EF086}">
      <p15:sldGuideLst xmlns:p15="http://schemas.microsoft.com/office/powerpoint/2012/main">
        <p15:guide id="1" pos="2688" userDrawn="1">
          <p15:clr>
            <a:srgbClr val="FBAE40"/>
          </p15:clr>
        </p15:guide>
        <p15:guide id="7" pos="4416" userDrawn="1">
          <p15:clr>
            <a:srgbClr val="FBAE40"/>
          </p15:clr>
        </p15:guide>
        <p15:guide id="8" pos="4128" userDrawn="1">
          <p15:clr>
            <a:srgbClr val="FBAE40"/>
          </p15:clr>
        </p15:guide>
        <p15:guide id="9" orient="horz" pos="1728" userDrawn="1">
          <p15:clr>
            <a:srgbClr val="FBAE40"/>
          </p15:clr>
        </p15:guide>
        <p15:guide id="10" orient="horz" pos="1872" userDrawn="1">
          <p15:clr>
            <a:srgbClr val="FBAE40"/>
          </p15:clr>
        </p15:guide>
        <p15:guide id="11" pos="3840" userDrawn="1">
          <p15:clr>
            <a:srgbClr val="FBAE40"/>
          </p15:clr>
        </p15:guide>
      </p15:sldGuideLst>
    </p:ext>
  </p:extLst>
</p:sldLayout>
</file>

<file path=ppt/slideLayouts/slideLayout13.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name="Half Blue Picture">
    <p:spTree>
      <p:nvGrpSpPr>
        <p:cNvPr id="1" name=""/>
        <p:cNvGrpSpPr/>
        <p:nvPr/>
      </p:nvGrpSpPr>
      <p:grpSpPr>
        <a:xfrm>
          <a:off x="0" y="0"/>
          <a:ext cx="0" cy="0"/>
          <a:chOff x="0" y="0"/>
          <a:chExt cx="0" cy="0"/>
        </a:xfrm>
      </p:grpSpPr>
      <p:sp>
        <p:nvSpPr>
          <p:cNvPr id="16" name="Rectangle 15"/>
          <p:cNvSpPr/>
          <p:nvPr/>
        </p:nvSpPr>
        <p:spPr>
          <a:xfrm>
            <a:off x="228600" y="228600"/>
            <a:ext cx="5143500" cy="7315200"/>
          </a:xfrm>
          <a:prstGeom prst="rect">
            <a:avLst/>
          </a:prstGeom>
          <a:solidFill>
            <a:srgbClr val="D1EB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Picture Placeholder 2"/>
          <p:cNvSpPr>
            <a:spLocks noGrp="1" noChangeAspect="1"/>
          </p:cNvSpPr>
          <p:nvPr>
            <p:ph type="pic" idx="1" hasCustomPrompt="1"/>
          </p:nvPr>
        </p:nvSpPr>
        <p:spPr>
          <a:xfrm>
            <a:off x="5562600" y="228604"/>
            <a:ext cx="4191000" cy="6743696"/>
          </a:xfrm>
        </p:spPr>
        <p:txBody>
          <a:bodyPr anchor="ctr">
            <a:normAutofit/>
          </a:bodyPr>
          <a:lstStyle>
            <a:lvl1pPr marL="0" indent="0" algn="ctr">
              <a:buNone/>
              <a:defRPr sz="18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a:p>
            <a:endParaRPr lang="en-US" dirty="0"/>
          </a:p>
          <a:p>
            <a:endParaRPr lang="en-US" dirty="0"/>
          </a:p>
        </p:txBody>
      </p:sp>
      <p:sp>
        <p:nvSpPr>
          <p:cNvPr id="9" name="Title 1"/>
          <p:cNvSpPr>
            <a:spLocks noGrp="1"/>
          </p:cNvSpPr>
          <p:nvPr>
            <p:ph type="title" hasCustomPrompt="1"/>
          </p:nvPr>
        </p:nvSpPr>
        <p:spPr>
          <a:xfrm>
            <a:off x="609601" y="457205"/>
            <a:ext cx="3657599" cy="2285999"/>
          </a:xfrm>
        </p:spPr>
        <p:txBody>
          <a:bodyPr anchor="b">
            <a:normAutofit/>
          </a:bodyPr>
          <a:lstStyle>
            <a:lvl1pPr>
              <a:defRPr sz="4400" baseline="0"/>
            </a:lvl1pPr>
          </a:lstStyle>
          <a:p>
            <a:r>
              <a:rPr lang="en-US" dirty="0"/>
              <a:t>HALF BLUE </a:t>
            </a:r>
            <a:br>
              <a:rPr lang="en-US" dirty="0"/>
            </a:br>
            <a:r>
              <a:rPr lang="en-US" dirty="0"/>
              <a:t>LAYOUT</a:t>
            </a:r>
            <a:br>
              <a:rPr lang="en-US" dirty="0"/>
            </a:br>
            <a:r>
              <a:rPr lang="en-US" dirty="0"/>
              <a:t>WITH PICTURE</a:t>
            </a:r>
          </a:p>
        </p:txBody>
      </p:sp>
      <p:sp>
        <p:nvSpPr>
          <p:cNvPr id="11" name="Text Placeholder 3"/>
          <p:cNvSpPr>
            <a:spLocks noGrp="1"/>
          </p:cNvSpPr>
          <p:nvPr>
            <p:ph type="body" sz="half" idx="2" hasCustomPrompt="1"/>
          </p:nvPr>
        </p:nvSpPr>
        <p:spPr>
          <a:xfrm>
            <a:off x="609601" y="3886200"/>
            <a:ext cx="4572001" cy="3086100"/>
          </a:xfrm>
        </p:spPr>
        <p:txBody>
          <a:bodyPr lIns="0">
            <a:normAutofit/>
          </a:bodyPr>
          <a:lstStyle>
            <a:lvl1pPr marL="0" indent="0">
              <a:buNone/>
              <a:defRPr sz="1800" baseline="0"/>
            </a:lvl1pPr>
            <a:lvl2pPr marL="518132" indent="0">
              <a:buNone/>
              <a:defRPr sz="1587"/>
            </a:lvl2pPr>
            <a:lvl3pPr marL="1036264" indent="0">
              <a:buNone/>
              <a:defRPr sz="1360"/>
            </a:lvl3pPr>
            <a:lvl4pPr marL="1554395" indent="0">
              <a:buNone/>
              <a:defRPr sz="1133"/>
            </a:lvl4pPr>
            <a:lvl5pPr marL="2072528" indent="0">
              <a:buNone/>
              <a:defRPr sz="1133"/>
            </a:lvl5pPr>
            <a:lvl6pPr marL="2590659" indent="0">
              <a:buNone/>
              <a:defRPr sz="1133"/>
            </a:lvl6pPr>
            <a:lvl7pPr marL="3108791" indent="0">
              <a:buNone/>
              <a:defRPr sz="1133"/>
            </a:lvl7pPr>
            <a:lvl8pPr marL="3626922" indent="0">
              <a:buNone/>
              <a:defRPr sz="1133"/>
            </a:lvl8pPr>
            <a:lvl9pPr marL="4145054" indent="0">
              <a:buNone/>
              <a:defRPr sz="1133"/>
            </a:lvl9pPr>
          </a:lstStyle>
          <a:p>
            <a:pPr lvl="0"/>
            <a:r>
              <a:rPr lang="en-US" dirty="0"/>
              <a:t>Enter text here. </a:t>
            </a:r>
          </a:p>
        </p:txBody>
      </p:sp>
      <p:cxnSp>
        <p:nvCxnSpPr>
          <p:cNvPr id="12" name="Straight Connector 11"/>
          <p:cNvCxnSpPr/>
          <p:nvPr/>
        </p:nvCxnSpPr>
        <p:spPr>
          <a:xfrm>
            <a:off x="609601" y="2971800"/>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09601" y="2971800"/>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7" name="Footer Placeholder 6"/>
          <p:cNvSpPr>
            <a:spLocks noGrp="1"/>
          </p:cNvSpPr>
          <p:nvPr>
            <p:ph type="ftr" sz="quarter" idx="11"/>
          </p:nvPr>
        </p:nvSpPr>
        <p:spPr/>
        <p:txBody>
          <a:bodyPr/>
          <a:lstStyle/>
          <a:p>
            <a:r>
              <a:rPr lang="en-US" dirty="0"/>
              <a:t>BBS PowerPoint Template Example Footer</a:t>
            </a:r>
          </a:p>
        </p:txBody>
      </p:sp>
      <p:sp>
        <p:nvSpPr>
          <p:cNvPr id="10" name="Slide Number Placeholder 9"/>
          <p:cNvSpPr>
            <a:spLocks noGrp="1"/>
          </p:cNvSpPr>
          <p:nvPr>
            <p:ph type="sldNum" sz="quarter" idx="12"/>
          </p:nvPr>
        </p:nvSpPr>
        <p:spPr/>
        <p:txBody>
          <a:bodyPr/>
          <a:lstStyle/>
          <a:p>
            <a:fld id="{F96F0DF3-767C-41A9-BFAA-AECC1DE798D1}" type="slidenum">
              <a:rPr lang="en-US" smtClean="0"/>
              <a:pPr/>
              <a:t>‹#›</a:t>
            </a:fld>
            <a:endParaRPr lang="en-US" dirty="0"/>
          </a:p>
        </p:txBody>
      </p:sp>
    </p:spTree>
    <p:extLst>
      <p:ext uri="{BB962C8B-B14F-4D97-AF65-F5344CB8AC3E}">
        <p14:creationId xmlns:p14="http://schemas.microsoft.com/office/powerpoint/2010/main" val="3156840244"/>
      </p:ext>
    </p:extLst>
  </p:cSld>
  <p:clrMapOvr>
    <a:masterClrMapping/>
  </p:clrMapOvr>
  <p:extLst>
    <p:ext uri="{DCECCB84-F9BA-43D5-87BE-67443E8EF086}">
      <p15:sldGuideLst xmlns:p15="http://schemas.microsoft.com/office/powerpoint/2012/main">
        <p15:guide id="6" pos="3504" userDrawn="1">
          <p15:clr>
            <a:srgbClr val="FBAE40"/>
          </p15:clr>
        </p15:guide>
        <p15:guide id="7" pos="3384" userDrawn="1">
          <p15:clr>
            <a:srgbClr val="FBAE40"/>
          </p15:clr>
        </p15:guide>
        <p15:guide id="8" pos="2688" userDrawn="1">
          <p15:clr>
            <a:srgbClr val="FBAE40"/>
          </p15:clr>
        </p15:guide>
        <p15:guide id="9" orient="horz" pos="1872" userDrawn="1">
          <p15:clr>
            <a:srgbClr val="FBAE40"/>
          </p15:clr>
        </p15:guide>
        <p15:guide id="10" orient="horz" pos="1728" userDrawn="1">
          <p15:clr>
            <a:srgbClr val="FBAE40"/>
          </p15:clr>
        </p15:guide>
      </p15:sldGuideLst>
    </p:ext>
  </p:extLst>
</p:sldLayout>
</file>

<file path=ppt/slideLayouts/slideLayout14.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name="Half Blue Headshots">
    <p:spTree>
      <p:nvGrpSpPr>
        <p:cNvPr id="1" name=""/>
        <p:cNvGrpSpPr/>
        <p:nvPr/>
      </p:nvGrpSpPr>
      <p:grpSpPr>
        <a:xfrm>
          <a:off x="0" y="0"/>
          <a:ext cx="0" cy="0"/>
          <a:chOff x="0" y="0"/>
          <a:chExt cx="0" cy="0"/>
        </a:xfrm>
      </p:grpSpPr>
      <p:sp>
        <p:nvSpPr>
          <p:cNvPr id="29" name="Rectangle 28"/>
          <p:cNvSpPr/>
          <p:nvPr/>
        </p:nvSpPr>
        <p:spPr>
          <a:xfrm>
            <a:off x="228600" y="228600"/>
            <a:ext cx="5867400" cy="7315200"/>
          </a:xfrm>
          <a:prstGeom prst="rect">
            <a:avLst/>
          </a:prstGeom>
          <a:solidFill>
            <a:srgbClr val="D1EB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609601" y="457204"/>
            <a:ext cx="3657599" cy="2285999"/>
          </a:xfrm>
        </p:spPr>
        <p:txBody>
          <a:bodyPr anchor="b">
            <a:normAutofit/>
          </a:bodyPr>
          <a:lstStyle>
            <a:lvl1pPr>
              <a:defRPr sz="4400" baseline="0"/>
            </a:lvl1pPr>
          </a:lstStyle>
          <a:p>
            <a:r>
              <a:rPr lang="en-US" dirty="0"/>
              <a:t>HALF BLUE </a:t>
            </a:r>
            <a:br>
              <a:rPr lang="en-US" dirty="0"/>
            </a:br>
            <a:r>
              <a:rPr lang="en-US" dirty="0"/>
              <a:t>LAYOUT</a:t>
            </a:r>
            <a:br>
              <a:rPr lang="en-US" dirty="0"/>
            </a:br>
            <a:r>
              <a:rPr lang="en-US" dirty="0"/>
              <a:t>WITH HEADSHOTS</a:t>
            </a:r>
          </a:p>
        </p:txBody>
      </p:sp>
      <p:sp>
        <p:nvSpPr>
          <p:cNvPr id="4" name="Text Placeholder 3"/>
          <p:cNvSpPr>
            <a:spLocks noGrp="1"/>
          </p:cNvSpPr>
          <p:nvPr>
            <p:ph type="body" sz="half" idx="2" hasCustomPrompt="1"/>
          </p:nvPr>
        </p:nvSpPr>
        <p:spPr>
          <a:xfrm>
            <a:off x="609601" y="3886200"/>
            <a:ext cx="5029201" cy="3086100"/>
          </a:xfrm>
        </p:spPr>
        <p:txBody>
          <a:bodyPr lIns="0">
            <a:normAutofit/>
          </a:bodyPr>
          <a:lstStyle>
            <a:lvl1pPr marL="0" indent="0">
              <a:spcBef>
                <a:spcPts val="600"/>
              </a:spcBef>
              <a:buNone/>
              <a:defRPr sz="1800" baseline="0"/>
            </a:lvl1pPr>
            <a:lvl2pPr marL="518132" indent="0">
              <a:buNone/>
              <a:defRPr sz="1587"/>
            </a:lvl2pPr>
            <a:lvl3pPr marL="1036264" indent="0">
              <a:buNone/>
              <a:defRPr sz="1360"/>
            </a:lvl3pPr>
            <a:lvl4pPr marL="1554395" indent="0">
              <a:buNone/>
              <a:defRPr sz="1133"/>
            </a:lvl4pPr>
            <a:lvl5pPr marL="2072528" indent="0">
              <a:buNone/>
              <a:defRPr sz="1133"/>
            </a:lvl5pPr>
            <a:lvl6pPr marL="2590659" indent="0">
              <a:buNone/>
              <a:defRPr sz="1133"/>
            </a:lvl6pPr>
            <a:lvl7pPr marL="3108791" indent="0">
              <a:buNone/>
              <a:defRPr sz="1133"/>
            </a:lvl7pPr>
            <a:lvl8pPr marL="3626922" indent="0">
              <a:buNone/>
              <a:defRPr sz="1133"/>
            </a:lvl8pPr>
            <a:lvl9pPr marL="4145054" indent="0">
              <a:buNone/>
              <a:defRPr sz="1133"/>
            </a:lvl9pPr>
          </a:lstStyle>
          <a:p>
            <a:r>
              <a:rPr lang="en-US" dirty="0"/>
              <a:t>This is a good layout to use at the end of a PowerPoint presentation.  You can enter details about your practice here, or include links to blogs, etc. </a:t>
            </a:r>
          </a:p>
        </p:txBody>
      </p:sp>
      <p:cxnSp>
        <p:nvCxnSpPr>
          <p:cNvPr id="10" name="Straight Connector 9"/>
          <p:cNvCxnSpPr/>
          <p:nvPr/>
        </p:nvCxnSpPr>
        <p:spPr>
          <a:xfrm>
            <a:off x="609602" y="2974513"/>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17" name="Picture Placeholder 2"/>
          <p:cNvSpPr>
            <a:spLocks noGrp="1"/>
          </p:cNvSpPr>
          <p:nvPr>
            <p:ph type="pic" idx="17" hasCustomPrompt="1"/>
          </p:nvPr>
        </p:nvSpPr>
        <p:spPr>
          <a:xfrm>
            <a:off x="6286500" y="5793985"/>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20" name="Picture Placeholder 2"/>
          <p:cNvSpPr>
            <a:spLocks noGrp="1"/>
          </p:cNvSpPr>
          <p:nvPr>
            <p:ph type="pic" idx="19" hasCustomPrompt="1"/>
          </p:nvPr>
        </p:nvSpPr>
        <p:spPr>
          <a:xfrm>
            <a:off x="6286500" y="4236474"/>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33" name="Picture Placeholder 2"/>
          <p:cNvSpPr>
            <a:spLocks noGrp="1"/>
          </p:cNvSpPr>
          <p:nvPr>
            <p:ph type="pic" idx="21" hasCustomPrompt="1"/>
          </p:nvPr>
        </p:nvSpPr>
        <p:spPr>
          <a:xfrm>
            <a:off x="6286500" y="2678963"/>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35" name="Picture Placeholder 2"/>
          <p:cNvSpPr>
            <a:spLocks noGrp="1"/>
          </p:cNvSpPr>
          <p:nvPr>
            <p:ph type="pic" idx="23" hasCustomPrompt="1"/>
          </p:nvPr>
        </p:nvSpPr>
        <p:spPr>
          <a:xfrm>
            <a:off x="6286500" y="1121452"/>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cxnSp>
        <p:nvCxnSpPr>
          <p:cNvPr id="12" name="Straight Connector 11"/>
          <p:cNvCxnSpPr/>
          <p:nvPr userDrawn="1"/>
        </p:nvCxnSpPr>
        <p:spPr>
          <a:xfrm>
            <a:off x="609602" y="2974513"/>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25"/>
          </p:nvPr>
        </p:nvSpPr>
        <p:spPr/>
        <p:txBody>
          <a:bodyPr/>
          <a:lstStyle/>
          <a:p>
            <a:r>
              <a:rPr lang="en-US" dirty="0"/>
              <a:t>BBS PowerPoint Template Example Footer</a:t>
            </a:r>
          </a:p>
        </p:txBody>
      </p:sp>
      <p:sp>
        <p:nvSpPr>
          <p:cNvPr id="9" name="Slide Number Placeholder 8"/>
          <p:cNvSpPr>
            <a:spLocks noGrp="1"/>
          </p:cNvSpPr>
          <p:nvPr>
            <p:ph type="sldNum" sz="quarter" idx="26"/>
          </p:nvPr>
        </p:nvSpPr>
        <p:spPr/>
        <p:txBody>
          <a:bodyPr/>
          <a:lstStyle/>
          <a:p>
            <a:fld id="{F96F0DF3-767C-41A9-BFAA-AECC1DE798D1}" type="slidenum">
              <a:rPr lang="en-US" smtClean="0"/>
              <a:pPr/>
              <a:t>‹#›</a:t>
            </a:fld>
            <a:endParaRPr lang="en-US" dirty="0"/>
          </a:p>
        </p:txBody>
      </p:sp>
    </p:spTree>
    <p:extLst>
      <p:ext uri="{BB962C8B-B14F-4D97-AF65-F5344CB8AC3E}">
        <p14:creationId xmlns:p14="http://schemas.microsoft.com/office/powerpoint/2010/main" val="1352040051"/>
      </p:ext>
    </p:extLst>
  </p:cSld>
  <p:clrMapOvr>
    <a:masterClrMapping/>
  </p:clrMapOvr>
  <p:extLst>
    <p:ext uri="{DCECCB84-F9BA-43D5-87BE-67443E8EF086}">
      <p15:sldGuideLst xmlns:p15="http://schemas.microsoft.com/office/powerpoint/2012/main">
        <p15:guide id="1" pos="2688" userDrawn="1">
          <p15:clr>
            <a:srgbClr val="FBAE40"/>
          </p15:clr>
        </p15:guide>
        <p15:guide id="4" orient="horz" pos="1728" userDrawn="1">
          <p15:clr>
            <a:srgbClr val="FBAE40"/>
          </p15:clr>
        </p15:guide>
        <p15:guide id="5" orient="horz" pos="1872" userDrawn="1">
          <p15:clr>
            <a:srgbClr val="FBAE40"/>
          </p15:clr>
        </p15:guide>
        <p15:guide id="10" pos="3840" userDrawn="1">
          <p15:clr>
            <a:srgbClr val="FBAE40"/>
          </p15:clr>
        </p15:guide>
        <p15:guide id="11" pos="3960" userDrawn="1">
          <p15:clr>
            <a:srgbClr val="FBAE40"/>
          </p15:clr>
        </p15:guide>
        <p15:guide id="12" pos="4584" userDrawn="1">
          <p15:clr>
            <a:srgbClr val="FBAE40"/>
          </p15:clr>
        </p15:guide>
        <p15:guide id="13" pos="3552" userDrawn="1">
          <p15:clr>
            <a:srgbClr val="FBAE40"/>
          </p15:clr>
        </p15:guide>
        <p15:guide id="14" pos="4704" userDrawn="1">
          <p15:clr>
            <a:srgbClr val="FBAE40"/>
          </p15:clr>
        </p15:guide>
      </p15:sldGuideLst>
    </p:ext>
  </p:extLst>
</p:sldLayout>
</file>

<file path=ppt/slideLayouts/slideLayout15.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TITLE ONLY LAYOUT</a:t>
            </a:r>
          </a:p>
        </p:txBody>
      </p:sp>
      <p:cxnSp>
        <p:nvCxnSpPr>
          <p:cNvPr id="6" name="Straight Connector 5"/>
          <p:cNvCxnSpPr/>
          <p:nvPr/>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9" name="Footer Placeholder 8"/>
          <p:cNvSpPr>
            <a:spLocks noGrp="1"/>
          </p:cNvSpPr>
          <p:nvPr>
            <p:ph type="ftr" sz="quarter" idx="11"/>
          </p:nvPr>
        </p:nvSpPr>
        <p:spPr/>
        <p:txBody>
          <a:bodyPr/>
          <a:lstStyle/>
          <a:p>
            <a:r>
              <a:rPr lang="en-US" dirty="0"/>
              <a:t>BBS PowerPoint Template Example Footer</a:t>
            </a:r>
          </a:p>
        </p:txBody>
      </p:sp>
      <p:sp>
        <p:nvSpPr>
          <p:cNvPr id="10" name="Slide Number Placeholder 9"/>
          <p:cNvSpPr>
            <a:spLocks noGrp="1"/>
          </p:cNvSpPr>
          <p:nvPr>
            <p:ph type="sldNum" sz="quarter" idx="12"/>
          </p:nvPr>
        </p:nvSpPr>
        <p:spPr/>
        <p:txBody>
          <a:bodyPr/>
          <a:lstStyle/>
          <a:p>
            <a:fld id="{F96F0DF3-767C-41A9-BFAA-AECC1DE798D1}" type="slidenum">
              <a:rPr lang="en-US" smtClean="0"/>
              <a:pPr/>
              <a:t>‹#›</a:t>
            </a:fld>
            <a:endParaRPr lang="en-US" dirty="0"/>
          </a:p>
        </p:txBody>
      </p:sp>
    </p:spTree>
    <p:extLst>
      <p:ext uri="{BB962C8B-B14F-4D97-AF65-F5344CB8AC3E}">
        <p14:creationId xmlns:p14="http://schemas.microsoft.com/office/powerpoint/2010/main" val="785463689"/>
      </p:ext>
    </p:extLst>
  </p:cSld>
  <p:clrMapOvr>
    <a:masterClrMapping/>
  </p:clrMapOvr>
</p:sldLayout>
</file>

<file path=ppt/slideLayouts/slideLayout16.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BBS PowerPoint Template Example Footer</a:t>
            </a:r>
          </a:p>
        </p:txBody>
      </p:sp>
      <p:sp>
        <p:nvSpPr>
          <p:cNvPr id="7" name="Slide Number Placeholder 6"/>
          <p:cNvSpPr>
            <a:spLocks noGrp="1"/>
          </p:cNvSpPr>
          <p:nvPr>
            <p:ph type="sldNum" sz="quarter" idx="12"/>
          </p:nvPr>
        </p:nvSpPr>
        <p:spPr/>
        <p:txBody>
          <a:bodyPr/>
          <a:lstStyle/>
          <a:p>
            <a:fld id="{F96F0DF3-767C-41A9-BFAA-AECC1DE798D1}" type="slidenum">
              <a:rPr lang="en-US" smtClean="0"/>
              <a:pPr/>
              <a:t>‹#›</a:t>
            </a:fld>
            <a:endParaRPr lang="en-US" dirty="0"/>
          </a:p>
        </p:txBody>
      </p:sp>
    </p:spTree>
    <p:extLst>
      <p:ext uri="{BB962C8B-B14F-4D97-AF65-F5344CB8AC3E}">
        <p14:creationId xmlns:p14="http://schemas.microsoft.com/office/powerpoint/2010/main" val="840018001"/>
      </p:ext>
    </p:extLst>
  </p:cSld>
  <p:clrMapOvr>
    <a:masterClrMapping/>
  </p:clrMapOvr>
</p:sldLayout>
</file>

<file path=ppt/slideLayouts/slideLayout17.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name="End Layout">
    <p:spTree>
      <p:nvGrpSpPr>
        <p:cNvPr id="1" name=""/>
        <p:cNvGrpSpPr/>
        <p:nvPr/>
      </p:nvGrpSpPr>
      <p:grpSpPr>
        <a:xfrm>
          <a:off x="0" y="0"/>
          <a:ext cx="0" cy="0"/>
          <a:chOff x="0" y="0"/>
          <a:chExt cx="0" cy="0"/>
        </a:xfrm>
      </p:grpSpPr>
      <p:sp>
        <p:nvSpPr>
          <p:cNvPr id="19" name="Rectangle 18"/>
          <p:cNvSpPr/>
          <p:nvPr/>
        </p:nvSpPr>
        <p:spPr>
          <a:xfrm>
            <a:off x="228600" y="228600"/>
            <a:ext cx="9906000" cy="7315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609600" y="465215"/>
            <a:ext cx="6972300" cy="3195103"/>
          </a:xfrm>
        </p:spPr>
        <p:txBody>
          <a:bodyPr anchor="b"/>
          <a:lstStyle>
            <a:lvl1pPr>
              <a:defRPr sz="6800" baseline="0">
                <a:solidFill>
                  <a:schemeClr val="bg1"/>
                </a:solidFill>
              </a:defRPr>
            </a:lvl1pPr>
          </a:lstStyle>
          <a:p>
            <a:r>
              <a:rPr lang="en-US" dirty="0"/>
              <a:t>THANK YOU.</a:t>
            </a:r>
          </a:p>
        </p:txBody>
      </p:sp>
      <p:grpSp>
        <p:nvGrpSpPr>
          <p:cNvPr id="21" name="Group 20"/>
          <p:cNvGrpSpPr/>
          <p:nvPr/>
        </p:nvGrpSpPr>
        <p:grpSpPr>
          <a:xfrm>
            <a:off x="609601" y="6110137"/>
            <a:ext cx="1892300" cy="1662267"/>
            <a:chOff x="609601" y="6110133"/>
            <a:chExt cx="1892300" cy="1662267"/>
          </a:xfrm>
        </p:grpSpPr>
        <p:sp>
          <p:nvSpPr>
            <p:cNvPr id="22" name="Rectangle 21"/>
            <p:cNvSpPr/>
            <p:nvPr/>
          </p:nvSpPr>
          <p:spPr>
            <a:xfrm>
              <a:off x="609601" y="6110133"/>
              <a:ext cx="1892300" cy="166226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dirty="0"/>
            </a:p>
          </p:txBody>
        </p:sp>
        <p:pic>
          <p:nvPicPr>
            <p:cNvPr id="23" name="Picture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9040" y="6430738"/>
              <a:ext cx="1444173" cy="791299"/>
            </a:xfrm>
            <a:prstGeom prst="rect">
              <a:avLst/>
            </a:prstGeom>
          </p:spPr>
        </p:pic>
      </p:grpSp>
      <p:cxnSp>
        <p:nvCxnSpPr>
          <p:cNvPr id="24" name="Straight Connector 23"/>
          <p:cNvCxnSpPr/>
          <p:nvPr/>
        </p:nvCxnSpPr>
        <p:spPr>
          <a:xfrm>
            <a:off x="609602" y="3888914"/>
            <a:ext cx="92161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5562600" y="2916884"/>
            <a:ext cx="5223816" cy="5223816"/>
            <a:chOff x="2373946" y="1219200"/>
            <a:chExt cx="5332730" cy="5332730"/>
          </a:xfrm>
        </p:grpSpPr>
        <p:sp>
          <p:nvSpPr>
            <p:cNvPr id="26" name="Isosceles Triangle 25"/>
            <p:cNvSpPr/>
            <p:nvPr/>
          </p:nvSpPr>
          <p:spPr>
            <a:xfrm>
              <a:off x="4119562" y="121920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7" name="Isosceles Triangle 26"/>
            <p:cNvSpPr/>
            <p:nvPr/>
          </p:nvSpPr>
          <p:spPr>
            <a:xfrm rot="10800000">
              <a:off x="4119562" y="505968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8" name="Oval 27"/>
            <p:cNvSpPr/>
            <p:nvPr/>
          </p:nvSpPr>
          <p:spPr>
            <a:xfrm>
              <a:off x="4119561" y="2959689"/>
              <a:ext cx="1859280" cy="1859280"/>
            </a:xfrm>
            <a:prstGeom prst="ellipse">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9" name="Isosceles Triangle 28"/>
            <p:cNvSpPr/>
            <p:nvPr/>
          </p:nvSpPr>
          <p:spPr>
            <a:xfrm rot="5400000">
              <a:off x="603980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0" name="Isosceles Triangle 29"/>
            <p:cNvSpPr/>
            <p:nvPr/>
          </p:nvSpPr>
          <p:spPr>
            <a:xfrm rot="16200000">
              <a:off x="219932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5" name="Group 14"/>
          <p:cNvGrpSpPr/>
          <p:nvPr userDrawn="1"/>
        </p:nvGrpSpPr>
        <p:grpSpPr>
          <a:xfrm>
            <a:off x="609601" y="6110137"/>
            <a:ext cx="1892300" cy="1662267"/>
            <a:chOff x="609601" y="6110133"/>
            <a:chExt cx="1892300" cy="1662267"/>
          </a:xfrm>
        </p:grpSpPr>
        <p:sp>
          <p:nvSpPr>
            <p:cNvPr id="16" name="Rectangle 15"/>
            <p:cNvSpPr/>
            <p:nvPr userDrawn="1"/>
          </p:nvSpPr>
          <p:spPr>
            <a:xfrm>
              <a:off x="609601" y="6110133"/>
              <a:ext cx="1892300" cy="166226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dirty="0"/>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9040" y="6430738"/>
              <a:ext cx="1444173" cy="791299"/>
            </a:xfrm>
            <a:prstGeom prst="rect">
              <a:avLst/>
            </a:prstGeom>
          </p:spPr>
        </p:pic>
      </p:grpSp>
      <p:cxnSp>
        <p:nvCxnSpPr>
          <p:cNvPr id="18" name="Straight Connector 17"/>
          <p:cNvCxnSpPr/>
          <p:nvPr userDrawn="1"/>
        </p:nvCxnSpPr>
        <p:spPr>
          <a:xfrm>
            <a:off x="609602" y="3888914"/>
            <a:ext cx="92161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7120385"/>
      </p:ext>
    </p:extLst>
  </p:cSld>
  <p:clrMapOvr>
    <a:masterClrMapping/>
  </p:clrMapOvr>
  <p:extLst>
    <p:ext uri="{DCECCB84-F9BA-43D5-87BE-67443E8EF086}">
      <p15:sldGuideLst xmlns:p15="http://schemas.microsoft.com/office/powerpoint/2012/main">
        <p15:guide id="1" orient="horz" pos="2304" userDrawn="1">
          <p15:clr>
            <a:srgbClr val="FBAE40"/>
          </p15:clr>
        </p15:guide>
        <p15:guide id="2" orient="horz" pos="2592" userDrawn="1">
          <p15:clr>
            <a:srgbClr val="FBAE40"/>
          </p15:clr>
        </p15:guide>
      </p15:sldGuideLst>
    </p:ext>
  </p:extLst>
</p:sldLayout>
</file>

<file path=ppt/slideLayouts/slideLayout18.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DO NOT USE THIS LAYOUT</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22023635"/>
      </p:ext>
    </p:extLst>
  </p:cSld>
  <p:clrMapOvr>
    <a:masterClrMapping/>
  </p:clrMapOvr>
</p:sldLayout>
</file>

<file path=ppt/slideLayouts/slideLayout19.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7734300" y="457200"/>
            <a:ext cx="2019300" cy="6400800"/>
          </a:xfrm>
        </p:spPr>
        <p:txBody>
          <a:bodyPr vert="eaVert"/>
          <a:lstStyle>
            <a:lvl1pPr>
              <a:defRPr baseline="0"/>
            </a:lvl1pPr>
          </a:lstStyle>
          <a:p>
            <a:r>
              <a:rPr lang="en-US" dirty="0"/>
              <a:t>DO NOT USE THIS LAYOUT</a:t>
            </a:r>
          </a:p>
        </p:txBody>
      </p:sp>
      <p:sp>
        <p:nvSpPr>
          <p:cNvPr id="3" name="Vertical Text Placeholder 2"/>
          <p:cNvSpPr>
            <a:spLocks noGrp="1"/>
          </p:cNvSpPr>
          <p:nvPr>
            <p:ph type="body" orient="vert" idx="1"/>
          </p:nvPr>
        </p:nvSpPr>
        <p:spPr>
          <a:xfrm>
            <a:off x="609603" y="457200"/>
            <a:ext cx="6677026" cy="6400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79090213"/>
      </p:ext>
    </p:extLst>
  </p:cSld>
  <p:clrMapOvr>
    <a:masterClrMapping/>
  </p:clrMapOvr>
</p:sldLayout>
</file>

<file path=ppt/slideLayouts/slideLayout2.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type="title" preserve="1">
  <p:cSld name="Introduction Slide">
    <p:spTree>
      <p:nvGrpSpPr>
        <p:cNvPr id="1" name=""/>
        <p:cNvGrpSpPr/>
        <p:nvPr/>
      </p:nvGrpSpPr>
      <p:grpSpPr>
        <a:xfrm>
          <a:off x="0" y="0"/>
          <a:ext cx="0" cy="0"/>
          <a:chOff x="0" y="0"/>
          <a:chExt cx="0" cy="0"/>
        </a:xfrm>
      </p:grpSpPr>
      <p:sp>
        <p:nvSpPr>
          <p:cNvPr id="7" name="Rectangle 6"/>
          <p:cNvSpPr/>
          <p:nvPr userDrawn="1"/>
        </p:nvSpPr>
        <p:spPr>
          <a:xfrm>
            <a:off x="228600" y="228600"/>
            <a:ext cx="9906000" cy="7315200"/>
          </a:xfrm>
          <a:prstGeom prst="rect">
            <a:avLst/>
          </a:prstGeom>
          <a:solidFill>
            <a:srgbClr val="D1EB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hasCustomPrompt="1"/>
          </p:nvPr>
        </p:nvSpPr>
        <p:spPr>
          <a:xfrm>
            <a:off x="609600" y="457201"/>
            <a:ext cx="9144000" cy="3193460"/>
          </a:xfrm>
        </p:spPr>
        <p:txBody>
          <a:bodyPr anchor="b">
            <a:normAutofit/>
          </a:bodyPr>
          <a:lstStyle>
            <a:lvl1pPr algn="l">
              <a:defRPr sz="6000" baseline="0">
                <a:solidFill>
                  <a:schemeClr val="accent2"/>
                </a:solidFill>
              </a:defRPr>
            </a:lvl1pPr>
          </a:lstStyle>
          <a:p>
            <a:r>
              <a:rPr lang="en-US" dirty="0"/>
              <a:t>introduction </a:t>
            </a:r>
            <a:br>
              <a:rPr lang="en-US" dirty="0"/>
            </a:br>
            <a:r>
              <a:rPr lang="en-US" dirty="0"/>
              <a:t>to this </a:t>
            </a:r>
            <a:br>
              <a:rPr lang="en-US" dirty="0"/>
            </a:br>
            <a:r>
              <a:rPr lang="en-US" dirty="0"/>
              <a:t>presentation.</a:t>
            </a:r>
          </a:p>
        </p:txBody>
      </p:sp>
      <p:sp>
        <p:nvSpPr>
          <p:cNvPr id="3" name="Subtitle 2"/>
          <p:cNvSpPr>
            <a:spLocks noGrp="1"/>
          </p:cNvSpPr>
          <p:nvPr>
            <p:ph type="subTitle" idx="1" hasCustomPrompt="1"/>
          </p:nvPr>
        </p:nvSpPr>
        <p:spPr>
          <a:xfrm>
            <a:off x="609600" y="4114800"/>
            <a:ext cx="6972300" cy="2857500"/>
          </a:xfrm>
        </p:spPr>
        <p:txBody>
          <a:bodyPr lIns="0">
            <a:normAutofit/>
          </a:bodyPr>
          <a:lstStyle>
            <a:lvl1pPr marL="0" indent="0" algn="l">
              <a:spcBef>
                <a:spcPts val="600"/>
              </a:spcBef>
              <a:buNone/>
              <a:defRPr sz="1500" baseline="0">
                <a:solidFill>
                  <a:schemeClr val="tx1"/>
                </a:solidFill>
              </a:defRPr>
            </a:lvl1pPr>
            <a:lvl2pPr marL="518132" indent="0" algn="ctr">
              <a:buNone/>
              <a:defRPr sz="2267"/>
            </a:lvl2pPr>
            <a:lvl3pPr marL="1036264" indent="0" algn="ctr">
              <a:buNone/>
              <a:defRPr sz="2040"/>
            </a:lvl3pPr>
            <a:lvl4pPr marL="1554395" indent="0" algn="ctr">
              <a:buNone/>
              <a:defRPr sz="1813"/>
            </a:lvl4pPr>
            <a:lvl5pPr marL="2072528" indent="0" algn="ctr">
              <a:buNone/>
              <a:defRPr sz="1813"/>
            </a:lvl5pPr>
            <a:lvl6pPr marL="2590659" indent="0" algn="ctr">
              <a:buNone/>
              <a:defRPr sz="1813"/>
            </a:lvl6pPr>
            <a:lvl7pPr marL="3108791" indent="0" algn="ctr">
              <a:buNone/>
              <a:defRPr sz="1813"/>
            </a:lvl7pPr>
            <a:lvl8pPr marL="3626922" indent="0" algn="ctr">
              <a:buNone/>
              <a:defRPr sz="1813"/>
            </a:lvl8pPr>
            <a:lvl9pPr marL="4145054" indent="0" algn="ctr">
              <a:buNone/>
              <a:defRPr sz="1813"/>
            </a:lvl9pPr>
          </a:lstStyle>
          <a:p>
            <a:r>
              <a:rPr lang="en-US" dirty="0"/>
              <a:t>You can provide an introduction to your PowerPoint presentation here, if you want to.  The rest of this text box contains placeholder text. </a:t>
            </a:r>
          </a:p>
          <a:p>
            <a:r>
              <a:rPr lang="en-US" dirty="0"/>
              <a:t>In balance. With integrity and flexibility, knowledge and creativity. Bass, Berry &amp; Sims is poised to guide clients through complex legal matters. Focused on their interests and committed to deliver value, advantage, results.</a:t>
            </a:r>
          </a:p>
          <a:p>
            <a:r>
              <a:rPr lang="en-US" dirty="0"/>
              <a:t>Ninety years after its inception, Bass, Berry &amp; Sims continues to lead clients through increasingly complex legal challenges. Our highly skilled attorney teams aim to provide a profound understanding of our clients’ businesses and perspective, sound judgment, efficiency and responsiveness to every matter. </a:t>
            </a:r>
          </a:p>
        </p:txBody>
      </p:sp>
      <p:cxnSp>
        <p:nvCxnSpPr>
          <p:cNvPr id="10" name="Straight Connector 9"/>
          <p:cNvCxnSpPr/>
          <p:nvPr/>
        </p:nvCxnSpPr>
        <p:spPr>
          <a:xfrm>
            <a:off x="609602" y="3888914"/>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5562600" y="-634824"/>
            <a:ext cx="5223816" cy="5223816"/>
            <a:chOff x="2373946" y="1219200"/>
            <a:chExt cx="5332730" cy="5332730"/>
          </a:xfrm>
        </p:grpSpPr>
        <p:sp>
          <p:nvSpPr>
            <p:cNvPr id="27" name="Isosceles Triangle 26"/>
            <p:cNvSpPr/>
            <p:nvPr/>
          </p:nvSpPr>
          <p:spPr>
            <a:xfrm>
              <a:off x="4119562" y="121920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8" name="Isosceles Triangle 27"/>
            <p:cNvSpPr/>
            <p:nvPr/>
          </p:nvSpPr>
          <p:spPr>
            <a:xfrm rot="10800000">
              <a:off x="4119562" y="505968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9" name="Oval 28"/>
            <p:cNvSpPr/>
            <p:nvPr/>
          </p:nvSpPr>
          <p:spPr>
            <a:xfrm>
              <a:off x="4119561" y="2959689"/>
              <a:ext cx="1859280" cy="1859280"/>
            </a:xfrm>
            <a:prstGeom prst="ellipse">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0" name="Isosceles Triangle 29"/>
            <p:cNvSpPr/>
            <p:nvPr/>
          </p:nvSpPr>
          <p:spPr>
            <a:xfrm rot="5400000">
              <a:off x="603980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1" name="Isosceles Triangle 30"/>
            <p:cNvSpPr/>
            <p:nvPr/>
          </p:nvSpPr>
          <p:spPr>
            <a:xfrm rot="16200000">
              <a:off x="219932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cxnSp>
        <p:nvCxnSpPr>
          <p:cNvPr id="13" name="Straight Connector 12"/>
          <p:cNvCxnSpPr/>
          <p:nvPr userDrawn="1"/>
        </p:nvCxnSpPr>
        <p:spPr>
          <a:xfrm>
            <a:off x="609602" y="3888914"/>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1181" y="7277100"/>
            <a:ext cx="2152420" cy="114299"/>
          </a:xfrm>
          <a:prstGeom prst="rect">
            <a:avLst/>
          </a:prstGeom>
        </p:spPr>
      </p:pic>
    </p:spTree>
    <p:extLst>
      <p:ext uri="{BB962C8B-B14F-4D97-AF65-F5344CB8AC3E}">
        <p14:creationId xmlns:p14="http://schemas.microsoft.com/office/powerpoint/2010/main" val="12017153"/>
      </p:ext>
    </p:extLst>
  </p:cSld>
  <p:clrMapOvr>
    <a:masterClrMapping/>
  </p:clrMapOvr>
  <p:extLst>
    <p:ext uri="{DCECCB84-F9BA-43D5-87BE-67443E8EF086}">
      <p15:sldGuideLst xmlns:p15="http://schemas.microsoft.com/office/powerpoint/2012/main">
        <p15:guide id="1" orient="horz" pos="2304" userDrawn="1">
          <p15:clr>
            <a:srgbClr val="FBAE40"/>
          </p15:clr>
        </p15:guide>
        <p15:guide id="2" orient="horz" pos="2592" userDrawn="1">
          <p15:clr>
            <a:srgbClr val="FBAE40"/>
          </p15:clr>
        </p15:guide>
        <p15:guide id="7" pos="1584" userDrawn="1">
          <p15:clr>
            <a:srgbClr val="FBAE40"/>
          </p15:clr>
        </p15:guide>
      </p15:sldGuideLst>
    </p:ext>
  </p:extLst>
</p:sldLayout>
</file>

<file path=ppt/slideLayouts/slideLayout3.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name="Speakers Whit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SPEAKERS layout WHITE</a:t>
            </a:r>
          </a:p>
        </p:txBody>
      </p:sp>
      <p:cxnSp>
        <p:nvCxnSpPr>
          <p:cNvPr id="7" name="Straight Connector 6"/>
          <p:cNvCxnSpPr/>
          <p:nvPr/>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6" name="Picture Placeholder 2"/>
          <p:cNvSpPr>
            <a:spLocks noGrp="1"/>
          </p:cNvSpPr>
          <p:nvPr>
            <p:ph type="pic" idx="1" hasCustomPrompt="1"/>
          </p:nvPr>
        </p:nvSpPr>
        <p:spPr>
          <a:xfrm>
            <a:off x="609600" y="2474454"/>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grpSp>
        <p:nvGrpSpPr>
          <p:cNvPr id="18" name="Group 17"/>
          <p:cNvGrpSpPr/>
          <p:nvPr userDrawn="1"/>
        </p:nvGrpSpPr>
        <p:grpSpPr>
          <a:xfrm>
            <a:off x="6934204" y="-190498"/>
            <a:ext cx="4000499" cy="4000499"/>
            <a:chOff x="2373946" y="1219200"/>
            <a:chExt cx="5332730" cy="5332730"/>
          </a:xfrm>
        </p:grpSpPr>
        <p:sp>
          <p:nvSpPr>
            <p:cNvPr id="19" name="Isosceles Triangle 18"/>
            <p:cNvSpPr/>
            <p:nvPr/>
          </p:nvSpPr>
          <p:spPr>
            <a:xfrm>
              <a:off x="4119562" y="121920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0" name="Isosceles Triangle 19"/>
            <p:cNvSpPr/>
            <p:nvPr/>
          </p:nvSpPr>
          <p:spPr>
            <a:xfrm rot="10800000">
              <a:off x="4119562" y="505968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Oval 20"/>
            <p:cNvSpPr/>
            <p:nvPr/>
          </p:nvSpPr>
          <p:spPr>
            <a:xfrm>
              <a:off x="4119561" y="2959689"/>
              <a:ext cx="1859280" cy="1859280"/>
            </a:xfrm>
            <a:prstGeom prst="ellipse">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2" name="Isosceles Triangle 21"/>
            <p:cNvSpPr/>
            <p:nvPr/>
          </p:nvSpPr>
          <p:spPr>
            <a:xfrm rot="5400000">
              <a:off x="6039801" y="313944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3" name="Isosceles Triangle 22"/>
            <p:cNvSpPr/>
            <p:nvPr/>
          </p:nvSpPr>
          <p:spPr>
            <a:xfrm rot="16200000">
              <a:off x="2199321" y="313944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4" name="Picture Placeholder 2"/>
          <p:cNvSpPr>
            <a:spLocks noGrp="1"/>
          </p:cNvSpPr>
          <p:nvPr>
            <p:ph type="pic" idx="10" hasCustomPrompt="1"/>
          </p:nvPr>
        </p:nvSpPr>
        <p:spPr>
          <a:xfrm>
            <a:off x="5181600" y="2474454"/>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25" name="Picture Placeholder 2"/>
          <p:cNvSpPr>
            <a:spLocks noGrp="1"/>
          </p:cNvSpPr>
          <p:nvPr>
            <p:ph type="pic" idx="11" hasCustomPrompt="1"/>
          </p:nvPr>
        </p:nvSpPr>
        <p:spPr>
          <a:xfrm>
            <a:off x="609600" y="5679689"/>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26" name="Picture Placeholder 2"/>
          <p:cNvSpPr>
            <a:spLocks noGrp="1"/>
          </p:cNvSpPr>
          <p:nvPr>
            <p:ph type="pic" idx="12" hasCustomPrompt="1"/>
          </p:nvPr>
        </p:nvSpPr>
        <p:spPr>
          <a:xfrm>
            <a:off x="5181600" y="5679689"/>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27" name="Picture Placeholder 2"/>
          <p:cNvSpPr>
            <a:spLocks noGrp="1"/>
          </p:cNvSpPr>
          <p:nvPr>
            <p:ph type="pic" idx="13" hasCustomPrompt="1"/>
          </p:nvPr>
        </p:nvSpPr>
        <p:spPr>
          <a:xfrm>
            <a:off x="609600" y="4079489"/>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28" name="Picture Placeholder 2"/>
          <p:cNvSpPr>
            <a:spLocks noGrp="1"/>
          </p:cNvSpPr>
          <p:nvPr>
            <p:ph type="pic" idx="14" hasCustomPrompt="1"/>
          </p:nvPr>
        </p:nvSpPr>
        <p:spPr>
          <a:xfrm>
            <a:off x="5181600" y="4079489"/>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cxnSp>
        <p:nvCxnSpPr>
          <p:cNvPr id="16" name="Straight Connector 15"/>
          <p:cNvCxnSpPr/>
          <p:nvPr userDrawn="1"/>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6"/>
          </p:nvPr>
        </p:nvSpPr>
        <p:spPr/>
        <p:txBody>
          <a:bodyPr/>
          <a:lstStyle/>
          <a:p>
            <a:r>
              <a:rPr lang="en-US" dirty="0"/>
              <a:t>BBS PowerPoint Template Example Footer</a:t>
            </a:r>
          </a:p>
        </p:txBody>
      </p:sp>
      <p:sp>
        <p:nvSpPr>
          <p:cNvPr id="5" name="Slide Number Placeholder 4"/>
          <p:cNvSpPr>
            <a:spLocks noGrp="1"/>
          </p:cNvSpPr>
          <p:nvPr>
            <p:ph type="sldNum" sz="quarter" idx="17"/>
          </p:nvPr>
        </p:nvSpPr>
        <p:spPr/>
        <p:txBody>
          <a:bodyPr/>
          <a:lstStyle/>
          <a:p>
            <a:fld id="{F96F0DF3-767C-41A9-BFAA-AECC1DE798D1}" type="slidenum">
              <a:rPr lang="en-US" smtClean="0"/>
              <a:pPr/>
              <a:t>‹#›</a:t>
            </a:fld>
            <a:endParaRPr lang="en-US" dirty="0"/>
          </a:p>
        </p:txBody>
      </p:sp>
    </p:spTree>
    <p:extLst>
      <p:ext uri="{BB962C8B-B14F-4D97-AF65-F5344CB8AC3E}">
        <p14:creationId xmlns:p14="http://schemas.microsoft.com/office/powerpoint/2010/main" val="1658209024"/>
      </p:ext>
    </p:extLst>
  </p:cSld>
  <p:clrMapOvr>
    <a:masterClrMapping/>
  </p:clrMapOvr>
  <p:extLst>
    <p:ext uri="{DCECCB84-F9BA-43D5-87BE-67443E8EF086}">
      <p15:sldGuideLst xmlns:p15="http://schemas.microsoft.com/office/powerpoint/2012/main">
        <p15:guide id="14" orient="horz" pos="1560">
          <p15:clr>
            <a:srgbClr val="FBAE40"/>
          </p15:clr>
        </p15:guide>
        <p15:guide id="15" orient="horz" pos="2304">
          <p15:clr>
            <a:srgbClr val="FBAE40"/>
          </p15:clr>
        </p15:guide>
        <p15:guide id="16" orient="horz" pos="2568">
          <p15:clr>
            <a:srgbClr val="FBAE40"/>
          </p15:clr>
        </p15:guide>
        <p15:guide id="17" orient="horz" pos="3312">
          <p15:clr>
            <a:srgbClr val="FBAE40"/>
          </p15:clr>
        </p15:guide>
        <p15:guide id="18" orient="horz" pos="3576">
          <p15:clr>
            <a:srgbClr val="FBAE40"/>
          </p15:clr>
        </p15:guide>
        <p15:guide id="19" orient="horz" pos="2760">
          <p15:clr>
            <a:srgbClr val="FBAE40"/>
          </p15:clr>
        </p15:guide>
        <p15:guide id="20" orient="horz" pos="1752">
          <p15:clr>
            <a:srgbClr val="FBAE40"/>
          </p15:clr>
        </p15:guide>
        <p15:guide id="21" orient="horz" pos="3768">
          <p15:clr>
            <a:srgbClr val="FBAE40"/>
          </p15:clr>
        </p15:guide>
        <p15:guide id="22" pos="3888">
          <p15:clr>
            <a:srgbClr val="FBAE40"/>
          </p15:clr>
        </p15:guide>
        <p15:guide id="23" pos="1008">
          <p15:clr>
            <a:srgbClr val="FBAE40"/>
          </p15:clr>
        </p15:guide>
        <p15:guide id="24" pos="1128">
          <p15:clr>
            <a:srgbClr val="FBAE40"/>
          </p15:clr>
        </p15:guide>
        <p15:guide id="25" pos="2400">
          <p15:clr>
            <a:srgbClr val="FBAE40"/>
          </p15:clr>
        </p15:guide>
        <p15:guide id="26" pos="4008">
          <p15:clr>
            <a:srgbClr val="FBAE40"/>
          </p15:clr>
        </p15:guide>
      </p15:sldGuideLst>
    </p:ext>
  </p:extLst>
</p:sldLayout>
</file>

<file path=ppt/slideLayouts/slideLayout4.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name="Speakers Blue">
    <p:spTree>
      <p:nvGrpSpPr>
        <p:cNvPr id="1" name=""/>
        <p:cNvGrpSpPr/>
        <p:nvPr/>
      </p:nvGrpSpPr>
      <p:grpSpPr>
        <a:xfrm>
          <a:off x="0" y="0"/>
          <a:ext cx="0" cy="0"/>
          <a:chOff x="0" y="0"/>
          <a:chExt cx="0" cy="0"/>
        </a:xfrm>
      </p:grpSpPr>
      <p:sp>
        <p:nvSpPr>
          <p:cNvPr id="29" name="Rectangle 28"/>
          <p:cNvSpPr/>
          <p:nvPr userDrawn="1"/>
        </p:nvSpPr>
        <p:spPr>
          <a:xfrm>
            <a:off x="228600" y="228600"/>
            <a:ext cx="9906000" cy="7315200"/>
          </a:xfrm>
          <a:prstGeom prst="rect">
            <a:avLst/>
          </a:prstGeom>
          <a:solidFill>
            <a:srgbClr val="D1EB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p:txBody>
          <a:bodyPr/>
          <a:lstStyle>
            <a:lvl1pPr>
              <a:defRPr baseline="0"/>
            </a:lvl1pPr>
          </a:lstStyle>
          <a:p>
            <a:r>
              <a:rPr lang="en-US" dirty="0"/>
              <a:t>SPEAKERS layout BLUE</a:t>
            </a:r>
          </a:p>
        </p:txBody>
      </p:sp>
      <p:cxnSp>
        <p:nvCxnSpPr>
          <p:cNvPr id="7" name="Straight Connector 6"/>
          <p:cNvCxnSpPr/>
          <p:nvPr/>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6" name="Picture Placeholder 2"/>
          <p:cNvSpPr>
            <a:spLocks noGrp="1"/>
          </p:cNvSpPr>
          <p:nvPr>
            <p:ph type="pic" idx="1" hasCustomPrompt="1"/>
          </p:nvPr>
        </p:nvSpPr>
        <p:spPr>
          <a:xfrm>
            <a:off x="609600" y="2474454"/>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24" name="Picture Placeholder 2"/>
          <p:cNvSpPr>
            <a:spLocks noGrp="1"/>
          </p:cNvSpPr>
          <p:nvPr>
            <p:ph type="pic" idx="10" hasCustomPrompt="1"/>
          </p:nvPr>
        </p:nvSpPr>
        <p:spPr>
          <a:xfrm>
            <a:off x="5181600" y="2474454"/>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25" name="Picture Placeholder 2"/>
          <p:cNvSpPr>
            <a:spLocks noGrp="1"/>
          </p:cNvSpPr>
          <p:nvPr>
            <p:ph type="pic" idx="11" hasCustomPrompt="1"/>
          </p:nvPr>
        </p:nvSpPr>
        <p:spPr>
          <a:xfrm>
            <a:off x="609600" y="5679689"/>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26" name="Picture Placeholder 2"/>
          <p:cNvSpPr>
            <a:spLocks noGrp="1"/>
          </p:cNvSpPr>
          <p:nvPr>
            <p:ph type="pic" idx="12" hasCustomPrompt="1"/>
          </p:nvPr>
        </p:nvSpPr>
        <p:spPr>
          <a:xfrm>
            <a:off x="5181600" y="5679689"/>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27" name="Picture Placeholder 2"/>
          <p:cNvSpPr>
            <a:spLocks noGrp="1"/>
          </p:cNvSpPr>
          <p:nvPr>
            <p:ph type="pic" idx="13" hasCustomPrompt="1"/>
          </p:nvPr>
        </p:nvSpPr>
        <p:spPr>
          <a:xfrm>
            <a:off x="609600" y="4079489"/>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sp>
        <p:nvSpPr>
          <p:cNvPr id="28" name="Picture Placeholder 2"/>
          <p:cNvSpPr>
            <a:spLocks noGrp="1"/>
          </p:cNvSpPr>
          <p:nvPr>
            <p:ph type="pic" idx="14" hasCustomPrompt="1"/>
          </p:nvPr>
        </p:nvSpPr>
        <p:spPr>
          <a:xfrm>
            <a:off x="5181600" y="4079489"/>
            <a:ext cx="990600" cy="1178315"/>
          </a:xfrm>
        </p:spPr>
        <p:txBody>
          <a:bodyPr anchor="t">
            <a:normAutofit/>
          </a:bodyPr>
          <a:lstStyle>
            <a:lvl1pPr marL="0" indent="0" algn="ctr">
              <a:buNone/>
              <a:defRPr sz="900" baseline="0">
                <a:solidFill>
                  <a:schemeClr val="tx1">
                    <a:lumMod val="50000"/>
                    <a:lumOff val="50000"/>
                  </a:schemeClr>
                </a:solidFill>
              </a:defRPr>
            </a:lvl1pPr>
            <a:lvl2pPr marL="518132" indent="0">
              <a:buNone/>
              <a:defRPr sz="3173"/>
            </a:lvl2pPr>
            <a:lvl3pPr marL="1036264" indent="0">
              <a:buNone/>
              <a:defRPr sz="2720"/>
            </a:lvl3pPr>
            <a:lvl4pPr marL="1554395" indent="0">
              <a:buNone/>
              <a:defRPr sz="2267"/>
            </a:lvl4pPr>
            <a:lvl5pPr marL="2072528" indent="0">
              <a:buNone/>
              <a:defRPr sz="2267"/>
            </a:lvl5pPr>
            <a:lvl6pPr marL="2590659" indent="0">
              <a:buNone/>
              <a:defRPr sz="2267"/>
            </a:lvl6pPr>
            <a:lvl7pPr marL="3108791" indent="0">
              <a:buNone/>
              <a:defRPr sz="2267"/>
            </a:lvl7pPr>
            <a:lvl8pPr marL="3626922" indent="0">
              <a:buNone/>
              <a:defRPr sz="2267"/>
            </a:lvl8pPr>
            <a:lvl9pPr marL="4145054" indent="0">
              <a:buNone/>
              <a:defRPr sz="2267"/>
            </a:lvl9pPr>
          </a:lstStyle>
          <a:p>
            <a:r>
              <a:rPr lang="en-US" dirty="0"/>
              <a:t>CLICK ICON TO ADD PICTURE</a:t>
            </a:r>
          </a:p>
        </p:txBody>
      </p:sp>
      <p:cxnSp>
        <p:nvCxnSpPr>
          <p:cNvPr id="16" name="Straight Connector 15"/>
          <p:cNvCxnSpPr/>
          <p:nvPr userDrawn="1"/>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6"/>
          </p:nvPr>
        </p:nvSpPr>
        <p:spPr/>
        <p:txBody>
          <a:bodyPr/>
          <a:lstStyle/>
          <a:p>
            <a:r>
              <a:rPr lang="en-US" dirty="0"/>
              <a:t>BBS PowerPoint Template Example Footer</a:t>
            </a:r>
          </a:p>
        </p:txBody>
      </p:sp>
      <p:sp>
        <p:nvSpPr>
          <p:cNvPr id="5" name="Slide Number Placeholder 4"/>
          <p:cNvSpPr>
            <a:spLocks noGrp="1"/>
          </p:cNvSpPr>
          <p:nvPr>
            <p:ph type="sldNum" sz="quarter" idx="17"/>
          </p:nvPr>
        </p:nvSpPr>
        <p:spPr/>
        <p:txBody>
          <a:bodyPr/>
          <a:lstStyle/>
          <a:p>
            <a:fld id="{F96F0DF3-767C-41A9-BFAA-AECC1DE798D1}" type="slidenum">
              <a:rPr lang="en-US" smtClean="0"/>
              <a:pPr/>
              <a:t>‹#›</a:t>
            </a:fld>
            <a:endParaRPr lang="en-US" dirty="0"/>
          </a:p>
        </p:txBody>
      </p:sp>
      <p:grpSp>
        <p:nvGrpSpPr>
          <p:cNvPr id="30" name="Group 29"/>
          <p:cNvGrpSpPr/>
          <p:nvPr userDrawn="1"/>
        </p:nvGrpSpPr>
        <p:grpSpPr>
          <a:xfrm>
            <a:off x="6934201" y="-190498"/>
            <a:ext cx="4000500" cy="4000500"/>
            <a:chOff x="2373946" y="1219200"/>
            <a:chExt cx="5332730" cy="5332730"/>
          </a:xfrm>
        </p:grpSpPr>
        <p:sp>
          <p:nvSpPr>
            <p:cNvPr id="31" name="Isosceles Triangle 30"/>
            <p:cNvSpPr/>
            <p:nvPr/>
          </p:nvSpPr>
          <p:spPr>
            <a:xfrm>
              <a:off x="4119562" y="121920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2" name="Isosceles Triangle 31"/>
            <p:cNvSpPr/>
            <p:nvPr/>
          </p:nvSpPr>
          <p:spPr>
            <a:xfrm rot="10800000">
              <a:off x="4119562" y="505968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3" name="Oval 32"/>
            <p:cNvSpPr/>
            <p:nvPr/>
          </p:nvSpPr>
          <p:spPr>
            <a:xfrm>
              <a:off x="4119561" y="2959689"/>
              <a:ext cx="1859280" cy="1859280"/>
            </a:xfrm>
            <a:prstGeom prst="ellipse">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4" name="Isosceles Triangle 33"/>
            <p:cNvSpPr/>
            <p:nvPr/>
          </p:nvSpPr>
          <p:spPr>
            <a:xfrm rot="5400000">
              <a:off x="603980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5" name="Isosceles Triangle 34"/>
            <p:cNvSpPr/>
            <p:nvPr/>
          </p:nvSpPr>
          <p:spPr>
            <a:xfrm rot="16200000">
              <a:off x="219932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pic>
        <p:nvPicPr>
          <p:cNvPr id="36" name="Picture 3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1181" y="7277100"/>
            <a:ext cx="2152420" cy="114299"/>
          </a:xfrm>
          <a:prstGeom prst="rect">
            <a:avLst/>
          </a:prstGeom>
        </p:spPr>
      </p:pic>
    </p:spTree>
    <p:extLst>
      <p:ext uri="{BB962C8B-B14F-4D97-AF65-F5344CB8AC3E}">
        <p14:creationId xmlns:p14="http://schemas.microsoft.com/office/powerpoint/2010/main" val="1435651585"/>
      </p:ext>
    </p:extLst>
  </p:cSld>
  <p:clrMapOvr>
    <a:masterClrMapping/>
  </p:clrMapOvr>
  <p:extLst>
    <p:ext uri="{DCECCB84-F9BA-43D5-87BE-67443E8EF086}">
      <p15:sldGuideLst xmlns:p15="http://schemas.microsoft.com/office/powerpoint/2012/main">
        <p15:guide id="14" orient="horz" pos="1560" userDrawn="1">
          <p15:clr>
            <a:srgbClr val="FBAE40"/>
          </p15:clr>
        </p15:guide>
        <p15:guide id="15" orient="horz" pos="2304" userDrawn="1">
          <p15:clr>
            <a:srgbClr val="FBAE40"/>
          </p15:clr>
        </p15:guide>
        <p15:guide id="16" orient="horz" pos="2568" userDrawn="1">
          <p15:clr>
            <a:srgbClr val="FBAE40"/>
          </p15:clr>
        </p15:guide>
        <p15:guide id="17" orient="horz" pos="3312" userDrawn="1">
          <p15:clr>
            <a:srgbClr val="FBAE40"/>
          </p15:clr>
        </p15:guide>
        <p15:guide id="18" orient="horz" pos="3576" userDrawn="1">
          <p15:clr>
            <a:srgbClr val="FBAE40"/>
          </p15:clr>
        </p15:guide>
        <p15:guide id="19" orient="horz" pos="2760" userDrawn="1">
          <p15:clr>
            <a:srgbClr val="FBAE40"/>
          </p15:clr>
        </p15:guide>
        <p15:guide id="20" orient="horz" pos="1752" userDrawn="1">
          <p15:clr>
            <a:srgbClr val="FBAE40"/>
          </p15:clr>
        </p15:guide>
        <p15:guide id="21" orient="horz" pos="3768" userDrawn="1">
          <p15:clr>
            <a:srgbClr val="FBAE40"/>
          </p15:clr>
        </p15:guide>
        <p15:guide id="22" pos="3888" userDrawn="1">
          <p15:clr>
            <a:srgbClr val="FBAE40"/>
          </p15:clr>
        </p15:guide>
        <p15:guide id="23" pos="1008" userDrawn="1">
          <p15:clr>
            <a:srgbClr val="FBAE40"/>
          </p15:clr>
        </p15:guide>
        <p15:guide id="24" pos="1128" userDrawn="1">
          <p15:clr>
            <a:srgbClr val="FBAE40"/>
          </p15:clr>
        </p15:guide>
        <p15:guide id="25" pos="2400" userDrawn="1">
          <p15:clr>
            <a:srgbClr val="FBAE40"/>
          </p15:clr>
        </p15:guide>
        <p15:guide id="26" pos="4008" userDrawn="1">
          <p15:clr>
            <a:srgbClr val="FBAE40"/>
          </p15:clr>
        </p15:guide>
      </p15:sldGuideLst>
    </p:ext>
  </p:extLst>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White Background">
    <p:spTree>
      <p:nvGrpSpPr>
        <p:cNvPr id="1" name=""/>
        <p:cNvGrpSpPr/>
        <p:nvPr/>
      </p:nvGrpSpPr>
      <p:grpSpPr>
        <a:xfrm>
          <a:off x="0" y="0"/>
          <a:ext cx="0" cy="0"/>
          <a:chOff x="0" y="0"/>
          <a:chExt cx="0" cy="0"/>
        </a:xfrm>
      </p:grpSpPr>
      <p:grpSp>
        <p:nvGrpSpPr>
          <p:cNvPr id="8" name="Group 7"/>
          <p:cNvGrpSpPr/>
          <p:nvPr userDrawn="1"/>
        </p:nvGrpSpPr>
        <p:grpSpPr>
          <a:xfrm>
            <a:off x="6934204" y="-190498"/>
            <a:ext cx="4000499" cy="4000499"/>
            <a:chOff x="2373946" y="1219200"/>
            <a:chExt cx="5332730" cy="5332730"/>
          </a:xfrm>
        </p:grpSpPr>
        <p:sp>
          <p:nvSpPr>
            <p:cNvPr id="9" name="Isosceles Triangle 8"/>
            <p:cNvSpPr/>
            <p:nvPr/>
          </p:nvSpPr>
          <p:spPr>
            <a:xfrm>
              <a:off x="4119562" y="121920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Isosceles Triangle 9"/>
            <p:cNvSpPr/>
            <p:nvPr/>
          </p:nvSpPr>
          <p:spPr>
            <a:xfrm rot="10800000">
              <a:off x="4119562" y="505968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Oval 10"/>
            <p:cNvSpPr/>
            <p:nvPr/>
          </p:nvSpPr>
          <p:spPr>
            <a:xfrm>
              <a:off x="4119561" y="2959689"/>
              <a:ext cx="1859280" cy="1859280"/>
            </a:xfrm>
            <a:prstGeom prst="ellipse">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Isosceles Triangle 11"/>
            <p:cNvSpPr/>
            <p:nvPr/>
          </p:nvSpPr>
          <p:spPr>
            <a:xfrm rot="5400000">
              <a:off x="6039801" y="313944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Isosceles Triangle 12"/>
            <p:cNvSpPr/>
            <p:nvPr/>
          </p:nvSpPr>
          <p:spPr>
            <a:xfrm rot="16200000">
              <a:off x="2199321" y="313944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Title 1"/>
          <p:cNvSpPr>
            <a:spLocks noGrp="1"/>
          </p:cNvSpPr>
          <p:nvPr>
            <p:ph type="title" hasCustomPrompt="1"/>
          </p:nvPr>
        </p:nvSpPr>
        <p:spPr/>
        <p:txBody>
          <a:bodyPr/>
          <a:lstStyle>
            <a:lvl1pPr>
              <a:defRPr baseline="0"/>
            </a:lvl1pPr>
          </a:lstStyle>
          <a:p>
            <a:r>
              <a:rPr lang="en-US" dirty="0"/>
              <a:t>WHITE BACKGROUND LAYOUT</a:t>
            </a:r>
          </a:p>
        </p:txBody>
      </p:sp>
      <p:sp>
        <p:nvSpPr>
          <p:cNvPr id="3" name="Content Placeholder 2"/>
          <p:cNvSpPr>
            <a:spLocks noGrp="1"/>
          </p:cNvSpPr>
          <p:nvPr>
            <p:ph idx="1" hasCustomPrompt="1"/>
          </p:nvPr>
        </p:nvSpPr>
        <p:spPr/>
        <p:txBody>
          <a:bodyPr/>
          <a:lstStyle>
            <a:lvl1pPr>
              <a:defRPr baseline="0"/>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p:cNvCxnSpPr/>
          <p:nvPr/>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23" name="Footer Placeholder 22"/>
          <p:cNvSpPr>
            <a:spLocks noGrp="1"/>
          </p:cNvSpPr>
          <p:nvPr>
            <p:ph type="ftr" sz="quarter" idx="11"/>
          </p:nvPr>
        </p:nvSpPr>
        <p:spPr/>
        <p:txBody>
          <a:bodyPr/>
          <a:lstStyle/>
          <a:p>
            <a:r>
              <a:rPr lang="en-US" dirty="0"/>
              <a:t>BBS PowerPoint Template Example Footer</a:t>
            </a:r>
          </a:p>
        </p:txBody>
      </p:sp>
      <p:sp>
        <p:nvSpPr>
          <p:cNvPr id="24" name="Slide Number Placeholder 23"/>
          <p:cNvSpPr>
            <a:spLocks noGrp="1"/>
          </p:cNvSpPr>
          <p:nvPr>
            <p:ph type="sldNum" sz="quarter" idx="12"/>
          </p:nvPr>
        </p:nvSpPr>
        <p:spPr/>
        <p:txBody>
          <a:bodyPr/>
          <a:lstStyle/>
          <a:p>
            <a:fld id="{F96F0DF3-767C-41A9-BFAA-AECC1DE798D1}" type="slidenum">
              <a:rPr lang="en-US" smtClean="0"/>
              <a:pPr/>
              <a:t>‹#›</a:t>
            </a:fld>
            <a:endParaRPr lang="en-US" dirty="0"/>
          </a:p>
        </p:txBody>
      </p:sp>
    </p:spTree>
    <p:extLst>
      <p:ext uri="{BB962C8B-B14F-4D97-AF65-F5344CB8AC3E}">
        <p14:creationId xmlns:p14="http://schemas.microsoft.com/office/powerpoint/2010/main" val="16666354"/>
      </p:ext>
    </p:extLst>
  </p:cSld>
  <p:clrMapOvr>
    <a:masterClrMapping/>
  </p:clrMapOvr>
</p:sldLayout>
</file>

<file path=ppt/slideLayouts/slideLayout6.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obj" preserve="1">
  <p:cSld name="Blue Background">
    <p:spTree>
      <p:nvGrpSpPr>
        <p:cNvPr id="1" name=""/>
        <p:cNvGrpSpPr/>
        <p:nvPr/>
      </p:nvGrpSpPr>
      <p:grpSpPr>
        <a:xfrm>
          <a:off x="0" y="0"/>
          <a:ext cx="0" cy="0"/>
          <a:chOff x="0" y="0"/>
          <a:chExt cx="0" cy="0"/>
        </a:xfrm>
      </p:grpSpPr>
      <p:sp>
        <p:nvSpPr>
          <p:cNvPr id="12" name="Rectangle 11"/>
          <p:cNvSpPr/>
          <p:nvPr userDrawn="1"/>
        </p:nvSpPr>
        <p:spPr>
          <a:xfrm>
            <a:off x="228600" y="228600"/>
            <a:ext cx="9906000" cy="7315200"/>
          </a:xfrm>
          <a:prstGeom prst="rect">
            <a:avLst/>
          </a:prstGeom>
          <a:solidFill>
            <a:srgbClr val="D1EB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p:txBody>
          <a:bodyPr/>
          <a:lstStyle>
            <a:lvl1pPr>
              <a:defRPr baseline="0"/>
            </a:lvl1pPr>
          </a:lstStyle>
          <a:p>
            <a:r>
              <a:rPr lang="en-US" dirty="0"/>
              <a:t>BLUE BACKGROUND LAYOUT</a:t>
            </a:r>
          </a:p>
        </p:txBody>
      </p:sp>
      <p:sp>
        <p:nvSpPr>
          <p:cNvPr id="3" name="Content Placeholder 2"/>
          <p:cNvSpPr>
            <a:spLocks noGrp="1"/>
          </p:cNvSpPr>
          <p:nvPr>
            <p:ph idx="1" hasCustomPrompt="1"/>
          </p:nvPr>
        </p:nvSpPr>
        <p:spPr/>
        <p:txBody>
          <a:bodyPr/>
          <a:lstStyle>
            <a:lvl1pPr>
              <a:defRPr/>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p:cNvCxnSpPr/>
          <p:nvPr/>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grpSp>
        <p:nvGrpSpPr>
          <p:cNvPr id="15" name="Group 14"/>
          <p:cNvGrpSpPr/>
          <p:nvPr userDrawn="1"/>
        </p:nvGrpSpPr>
        <p:grpSpPr>
          <a:xfrm>
            <a:off x="6934201" y="-190498"/>
            <a:ext cx="4000500" cy="4000500"/>
            <a:chOff x="2373946" y="1219200"/>
            <a:chExt cx="5332730" cy="5332730"/>
          </a:xfrm>
        </p:grpSpPr>
        <p:sp>
          <p:nvSpPr>
            <p:cNvPr id="16" name="Isosceles Triangle 15"/>
            <p:cNvSpPr/>
            <p:nvPr/>
          </p:nvSpPr>
          <p:spPr>
            <a:xfrm>
              <a:off x="4119562" y="121920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Isosceles Triangle 16"/>
            <p:cNvSpPr/>
            <p:nvPr/>
          </p:nvSpPr>
          <p:spPr>
            <a:xfrm rot="10800000">
              <a:off x="4119562" y="505968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Oval 17"/>
            <p:cNvSpPr/>
            <p:nvPr/>
          </p:nvSpPr>
          <p:spPr>
            <a:xfrm>
              <a:off x="4119561" y="2959689"/>
              <a:ext cx="1859280" cy="1859280"/>
            </a:xfrm>
            <a:prstGeom prst="ellipse">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9" name="Isosceles Triangle 18"/>
            <p:cNvSpPr/>
            <p:nvPr/>
          </p:nvSpPr>
          <p:spPr>
            <a:xfrm rot="5400000">
              <a:off x="603980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0" name="Isosceles Triangle 19"/>
            <p:cNvSpPr/>
            <p:nvPr/>
          </p:nvSpPr>
          <p:spPr>
            <a:xfrm rot="16200000">
              <a:off x="219932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cxnSp>
        <p:nvCxnSpPr>
          <p:cNvPr id="13" name="Straight Connector 12"/>
          <p:cNvCxnSpPr/>
          <p:nvPr userDrawn="1"/>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14" name="Footer Placeholder 13"/>
          <p:cNvSpPr>
            <a:spLocks noGrp="1"/>
          </p:cNvSpPr>
          <p:nvPr>
            <p:ph type="ftr" sz="quarter" idx="11"/>
          </p:nvPr>
        </p:nvSpPr>
        <p:spPr/>
        <p:txBody>
          <a:bodyPr/>
          <a:lstStyle/>
          <a:p>
            <a:r>
              <a:rPr lang="en-US" dirty="0"/>
              <a:t>BBS PowerPoint Template Example Footer</a:t>
            </a:r>
          </a:p>
        </p:txBody>
      </p:sp>
      <p:sp>
        <p:nvSpPr>
          <p:cNvPr id="22" name="Slide Number Placeholder 21"/>
          <p:cNvSpPr>
            <a:spLocks noGrp="1"/>
          </p:cNvSpPr>
          <p:nvPr>
            <p:ph type="sldNum" sz="quarter" idx="12"/>
          </p:nvPr>
        </p:nvSpPr>
        <p:spPr/>
        <p:txBody>
          <a:bodyPr/>
          <a:lstStyle/>
          <a:p>
            <a:fld id="{F96F0DF3-767C-41A9-BFAA-AECC1DE798D1}" type="slidenum">
              <a:rPr lang="en-US" smtClean="0"/>
              <a:pPr/>
              <a:t>‹#›</a:t>
            </a:fld>
            <a:endParaRPr lang="en-US"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1181" y="7277100"/>
            <a:ext cx="2152420" cy="114299"/>
          </a:xfrm>
          <a:prstGeom prst="rect">
            <a:avLst/>
          </a:prstGeom>
        </p:spPr>
      </p:pic>
    </p:spTree>
    <p:extLst>
      <p:ext uri="{BB962C8B-B14F-4D97-AF65-F5344CB8AC3E}">
        <p14:creationId xmlns:p14="http://schemas.microsoft.com/office/powerpoint/2010/main" val="3295932158"/>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Bullets for ON24 ">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WHITE BACKGROUND LAYOUT</a:t>
            </a:r>
            <a:br>
              <a:rPr lang="en-US" dirty="0"/>
            </a:br>
            <a:r>
              <a:rPr lang="en-US" dirty="0"/>
              <a:t>WITH ON24 SAFE BULLETS</a:t>
            </a:r>
          </a:p>
        </p:txBody>
      </p:sp>
      <p:cxnSp>
        <p:nvCxnSpPr>
          <p:cNvPr id="7" name="Straight Connector 6"/>
          <p:cNvCxnSpPr/>
          <p:nvPr/>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6934204" y="-190498"/>
            <a:ext cx="4000499" cy="4000499"/>
            <a:chOff x="2373946" y="1219200"/>
            <a:chExt cx="5332730" cy="5332730"/>
          </a:xfrm>
        </p:grpSpPr>
        <p:sp>
          <p:nvSpPr>
            <p:cNvPr id="9" name="Isosceles Triangle 8"/>
            <p:cNvSpPr/>
            <p:nvPr/>
          </p:nvSpPr>
          <p:spPr>
            <a:xfrm>
              <a:off x="4119562" y="121920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Isosceles Triangle 9"/>
            <p:cNvSpPr/>
            <p:nvPr/>
          </p:nvSpPr>
          <p:spPr>
            <a:xfrm rot="10800000">
              <a:off x="4119562" y="505968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Oval 10"/>
            <p:cNvSpPr/>
            <p:nvPr/>
          </p:nvSpPr>
          <p:spPr>
            <a:xfrm>
              <a:off x="4119561" y="2959689"/>
              <a:ext cx="1859280" cy="1859280"/>
            </a:xfrm>
            <a:prstGeom prst="ellipse">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Isosceles Triangle 11"/>
            <p:cNvSpPr/>
            <p:nvPr/>
          </p:nvSpPr>
          <p:spPr>
            <a:xfrm rot="5400000">
              <a:off x="6039801" y="313944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Isosceles Triangle 12"/>
            <p:cNvSpPr/>
            <p:nvPr/>
          </p:nvSpPr>
          <p:spPr>
            <a:xfrm rot="16200000">
              <a:off x="2199321" y="313944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cxnSp>
        <p:nvCxnSpPr>
          <p:cNvPr id="14" name="Straight Connector 13"/>
          <p:cNvCxnSpPr/>
          <p:nvPr userDrawn="1"/>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a:spLocks noGrp="1"/>
          </p:cNvSpPr>
          <p:nvPr>
            <p:ph idx="13" hasCustomPrompt="1"/>
          </p:nvPr>
        </p:nvSpPr>
        <p:spPr>
          <a:xfrm>
            <a:off x="609600" y="2069042"/>
            <a:ext cx="9144000" cy="4903258"/>
          </a:xfrm>
        </p:spPr>
        <p:txBody>
          <a:bodyPr/>
          <a:lstStyle>
            <a:lvl1pPr marL="461963" indent="-461963">
              <a:buFont typeface="Wingdings" panose="05000000000000000000" pitchFamily="2" charset="2"/>
              <a:buChar char="§"/>
              <a:defRPr baseline="0"/>
            </a:lvl1pPr>
            <a:lvl2pPr>
              <a:defRPr baseline="0"/>
            </a:lvl2pPr>
          </a:lstStyle>
          <a:p>
            <a:pPr lvl="0"/>
            <a:r>
              <a:rPr lang="en-US" dirty="0"/>
              <a:t>These square bullets are safe to use for ON24 webinar presentations.</a:t>
            </a:r>
          </a:p>
          <a:p>
            <a:pPr lvl="1"/>
            <a:r>
              <a:rPr lang="en-US" dirty="0"/>
              <a:t>The Connector bullets should not be used for webinars</a:t>
            </a:r>
          </a:p>
          <a:p>
            <a:pPr lvl="2"/>
            <a:r>
              <a:rPr lang="en-US" dirty="0"/>
              <a:t>Third level</a:t>
            </a:r>
          </a:p>
          <a:p>
            <a:pPr lvl="3"/>
            <a:r>
              <a:rPr lang="en-US" dirty="0"/>
              <a:t>Fourth level</a:t>
            </a:r>
          </a:p>
          <a:p>
            <a:pPr lvl="4"/>
            <a:r>
              <a:rPr lang="en-US" dirty="0"/>
              <a:t>Fifth level</a:t>
            </a:r>
          </a:p>
        </p:txBody>
      </p:sp>
      <p:sp>
        <p:nvSpPr>
          <p:cNvPr id="18" name="Footer Placeholder 17"/>
          <p:cNvSpPr>
            <a:spLocks noGrp="1"/>
          </p:cNvSpPr>
          <p:nvPr>
            <p:ph type="ftr" sz="quarter" idx="15"/>
          </p:nvPr>
        </p:nvSpPr>
        <p:spPr/>
        <p:txBody>
          <a:bodyPr/>
          <a:lstStyle/>
          <a:p>
            <a:r>
              <a:rPr lang="en-US" dirty="0"/>
              <a:t>BBS PowerPoint Template Example Footer</a:t>
            </a:r>
          </a:p>
        </p:txBody>
      </p:sp>
      <p:sp>
        <p:nvSpPr>
          <p:cNvPr id="19" name="Slide Number Placeholder 18"/>
          <p:cNvSpPr>
            <a:spLocks noGrp="1"/>
          </p:cNvSpPr>
          <p:nvPr>
            <p:ph type="sldNum" sz="quarter" idx="16"/>
          </p:nvPr>
        </p:nvSpPr>
        <p:spPr/>
        <p:txBody>
          <a:bodyPr/>
          <a:lstStyle/>
          <a:p>
            <a:fld id="{F96F0DF3-767C-41A9-BFAA-AECC1DE798D1}" type="slidenum">
              <a:rPr lang="en-US" smtClean="0"/>
              <a:pPr/>
              <a:t>‹#›</a:t>
            </a:fld>
            <a:endParaRPr lang="en-US" dirty="0"/>
          </a:p>
        </p:txBody>
      </p:sp>
    </p:spTree>
    <p:extLst>
      <p:ext uri="{BB962C8B-B14F-4D97-AF65-F5344CB8AC3E}">
        <p14:creationId xmlns:p14="http://schemas.microsoft.com/office/powerpoint/2010/main" val="719739256"/>
      </p:ext>
    </p:extLst>
  </p:cSld>
  <p:clrMapOvr>
    <a:masterClrMapping/>
  </p:clrMapOvr>
</p:sldLayout>
</file>

<file path=ppt/slideLayouts/slideLayout8.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19" name="Rectangle 18"/>
          <p:cNvSpPr/>
          <p:nvPr/>
        </p:nvSpPr>
        <p:spPr>
          <a:xfrm>
            <a:off x="228600" y="228600"/>
            <a:ext cx="9906000" cy="7315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609600" y="465215"/>
            <a:ext cx="6972300" cy="3195103"/>
          </a:xfrm>
        </p:spPr>
        <p:txBody>
          <a:bodyPr anchor="b"/>
          <a:lstStyle>
            <a:lvl1pPr>
              <a:defRPr sz="6800" baseline="0">
                <a:solidFill>
                  <a:schemeClr val="bg1"/>
                </a:solidFill>
              </a:defRPr>
            </a:lvl1pPr>
          </a:lstStyle>
          <a:p>
            <a:r>
              <a:rPr lang="en-US" dirty="0"/>
              <a:t>SECTION DIVIDER</a:t>
            </a:r>
            <a:br>
              <a:rPr lang="en-US" dirty="0"/>
            </a:br>
            <a:r>
              <a:rPr lang="en-US" dirty="0"/>
              <a:t>LAYOUT</a:t>
            </a:r>
          </a:p>
        </p:txBody>
      </p:sp>
      <p:sp>
        <p:nvSpPr>
          <p:cNvPr id="3" name="Text Placeholder 2"/>
          <p:cNvSpPr>
            <a:spLocks noGrp="1"/>
          </p:cNvSpPr>
          <p:nvPr>
            <p:ph type="body" idx="1" hasCustomPrompt="1"/>
          </p:nvPr>
        </p:nvSpPr>
        <p:spPr>
          <a:xfrm>
            <a:off x="609600" y="4114800"/>
            <a:ext cx="6972300" cy="1700212"/>
          </a:xfrm>
        </p:spPr>
        <p:txBody>
          <a:bodyPr lIns="0">
            <a:normAutofit/>
          </a:bodyPr>
          <a:lstStyle>
            <a:lvl1pPr marL="0" indent="0">
              <a:buNone/>
              <a:defRPr sz="2000" baseline="0">
                <a:solidFill>
                  <a:schemeClr val="bg1"/>
                </a:solidFill>
              </a:defRPr>
            </a:lvl1pPr>
            <a:lvl2pPr marL="518132" indent="0">
              <a:buNone/>
              <a:defRPr sz="2267">
                <a:solidFill>
                  <a:schemeClr val="tx1">
                    <a:tint val="75000"/>
                  </a:schemeClr>
                </a:solidFill>
              </a:defRPr>
            </a:lvl2pPr>
            <a:lvl3pPr marL="1036264" indent="0">
              <a:buNone/>
              <a:defRPr sz="2040">
                <a:solidFill>
                  <a:schemeClr val="tx1">
                    <a:tint val="75000"/>
                  </a:schemeClr>
                </a:solidFill>
              </a:defRPr>
            </a:lvl3pPr>
            <a:lvl4pPr marL="1554395" indent="0">
              <a:buNone/>
              <a:defRPr sz="1813">
                <a:solidFill>
                  <a:schemeClr val="tx1">
                    <a:tint val="75000"/>
                  </a:schemeClr>
                </a:solidFill>
              </a:defRPr>
            </a:lvl4pPr>
            <a:lvl5pPr marL="2072528" indent="0">
              <a:buNone/>
              <a:defRPr sz="1813">
                <a:solidFill>
                  <a:schemeClr val="tx1">
                    <a:tint val="75000"/>
                  </a:schemeClr>
                </a:solidFill>
              </a:defRPr>
            </a:lvl5pPr>
            <a:lvl6pPr marL="2590659" indent="0">
              <a:buNone/>
              <a:defRPr sz="1813">
                <a:solidFill>
                  <a:schemeClr val="tx1">
                    <a:tint val="75000"/>
                  </a:schemeClr>
                </a:solidFill>
              </a:defRPr>
            </a:lvl6pPr>
            <a:lvl7pPr marL="3108791" indent="0">
              <a:buNone/>
              <a:defRPr sz="1813">
                <a:solidFill>
                  <a:schemeClr val="tx1">
                    <a:tint val="75000"/>
                  </a:schemeClr>
                </a:solidFill>
              </a:defRPr>
            </a:lvl7pPr>
            <a:lvl8pPr marL="3626922" indent="0">
              <a:buNone/>
              <a:defRPr sz="1813">
                <a:solidFill>
                  <a:schemeClr val="tx1">
                    <a:tint val="75000"/>
                  </a:schemeClr>
                </a:solidFill>
              </a:defRPr>
            </a:lvl8pPr>
            <a:lvl9pPr marL="4145054" indent="0">
              <a:buNone/>
              <a:defRPr sz="1813">
                <a:solidFill>
                  <a:schemeClr val="tx1">
                    <a:tint val="75000"/>
                  </a:schemeClr>
                </a:solidFill>
              </a:defRPr>
            </a:lvl9pPr>
          </a:lstStyle>
          <a:p>
            <a:pPr lvl="0"/>
            <a:r>
              <a:rPr lang="en-US" dirty="0"/>
              <a:t>Sub-heading if needed.</a:t>
            </a:r>
          </a:p>
        </p:txBody>
      </p:sp>
      <p:grpSp>
        <p:nvGrpSpPr>
          <p:cNvPr id="21" name="Group 20"/>
          <p:cNvGrpSpPr/>
          <p:nvPr/>
        </p:nvGrpSpPr>
        <p:grpSpPr>
          <a:xfrm>
            <a:off x="609601" y="6110137"/>
            <a:ext cx="1892300" cy="1662267"/>
            <a:chOff x="609601" y="6110133"/>
            <a:chExt cx="1892300" cy="1662267"/>
          </a:xfrm>
        </p:grpSpPr>
        <p:sp>
          <p:nvSpPr>
            <p:cNvPr id="22" name="Rectangle 21"/>
            <p:cNvSpPr/>
            <p:nvPr/>
          </p:nvSpPr>
          <p:spPr>
            <a:xfrm>
              <a:off x="609601" y="6110133"/>
              <a:ext cx="1892300" cy="166226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dirty="0"/>
            </a:p>
          </p:txBody>
        </p:sp>
        <p:pic>
          <p:nvPicPr>
            <p:cNvPr id="23" name="Picture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9040" y="6430738"/>
              <a:ext cx="1444173" cy="791299"/>
            </a:xfrm>
            <a:prstGeom prst="rect">
              <a:avLst/>
            </a:prstGeom>
          </p:spPr>
        </p:pic>
      </p:grpSp>
      <p:cxnSp>
        <p:nvCxnSpPr>
          <p:cNvPr id="24" name="Straight Connector 23"/>
          <p:cNvCxnSpPr/>
          <p:nvPr/>
        </p:nvCxnSpPr>
        <p:spPr>
          <a:xfrm>
            <a:off x="609602" y="3888914"/>
            <a:ext cx="92161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5562600" y="2916884"/>
            <a:ext cx="5223816" cy="5223816"/>
            <a:chOff x="2373946" y="1219200"/>
            <a:chExt cx="5332730" cy="5332730"/>
          </a:xfrm>
        </p:grpSpPr>
        <p:sp>
          <p:nvSpPr>
            <p:cNvPr id="26" name="Isosceles Triangle 25"/>
            <p:cNvSpPr/>
            <p:nvPr/>
          </p:nvSpPr>
          <p:spPr>
            <a:xfrm>
              <a:off x="4119562" y="121920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7" name="Isosceles Triangle 26"/>
            <p:cNvSpPr/>
            <p:nvPr/>
          </p:nvSpPr>
          <p:spPr>
            <a:xfrm rot="10800000">
              <a:off x="4119562" y="505968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8" name="Oval 27"/>
            <p:cNvSpPr/>
            <p:nvPr/>
          </p:nvSpPr>
          <p:spPr>
            <a:xfrm>
              <a:off x="4119561" y="2959689"/>
              <a:ext cx="1859280" cy="1859280"/>
            </a:xfrm>
            <a:prstGeom prst="ellipse">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9" name="Isosceles Triangle 28"/>
            <p:cNvSpPr/>
            <p:nvPr/>
          </p:nvSpPr>
          <p:spPr>
            <a:xfrm rot="5400000">
              <a:off x="603980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0" name="Isosceles Triangle 29"/>
            <p:cNvSpPr/>
            <p:nvPr/>
          </p:nvSpPr>
          <p:spPr>
            <a:xfrm rot="16200000">
              <a:off x="2199321" y="3139440"/>
              <a:ext cx="1841500" cy="1492250"/>
            </a:xfrm>
            <a:prstGeom prst="triangle">
              <a:avLst>
                <a:gd name="adj" fmla="val 49655"/>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6" name="Group 15"/>
          <p:cNvGrpSpPr/>
          <p:nvPr userDrawn="1"/>
        </p:nvGrpSpPr>
        <p:grpSpPr>
          <a:xfrm>
            <a:off x="609601" y="6110137"/>
            <a:ext cx="1892300" cy="1662267"/>
            <a:chOff x="609601" y="6110133"/>
            <a:chExt cx="1892300" cy="1662267"/>
          </a:xfrm>
        </p:grpSpPr>
        <p:sp>
          <p:nvSpPr>
            <p:cNvPr id="17" name="Rectangle 16"/>
            <p:cNvSpPr/>
            <p:nvPr userDrawn="1"/>
          </p:nvSpPr>
          <p:spPr>
            <a:xfrm>
              <a:off x="609601" y="6110133"/>
              <a:ext cx="1892300" cy="166226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dirty="0"/>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9040" y="6430738"/>
              <a:ext cx="1444173" cy="791299"/>
            </a:xfrm>
            <a:prstGeom prst="rect">
              <a:avLst/>
            </a:prstGeom>
          </p:spPr>
        </p:pic>
      </p:grpSp>
      <p:cxnSp>
        <p:nvCxnSpPr>
          <p:cNvPr id="20" name="Straight Connector 19"/>
          <p:cNvCxnSpPr/>
          <p:nvPr userDrawn="1"/>
        </p:nvCxnSpPr>
        <p:spPr>
          <a:xfrm>
            <a:off x="609602" y="3888914"/>
            <a:ext cx="92161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2118119"/>
      </p:ext>
    </p:extLst>
  </p:cSld>
  <p:clrMapOvr>
    <a:masterClrMapping/>
  </p:clrMapOvr>
  <p:extLst>
    <p:ext uri="{DCECCB84-F9BA-43D5-87BE-67443E8EF086}">
      <p15:sldGuideLst xmlns:p15="http://schemas.microsoft.com/office/powerpoint/2012/main">
        <p15:guide id="3" orient="horz" pos="2304" userDrawn="1">
          <p15:clr>
            <a:srgbClr val="FBAE40"/>
          </p15:clr>
        </p15:guide>
        <p15:guide id="4" orient="horz" pos="2592" userDrawn="1">
          <p15:clr>
            <a:srgbClr val="FBAE40"/>
          </p15:clr>
        </p15:guide>
      </p15:sldGuideLst>
    </p:ext>
  </p:extLst>
</p:sldLayout>
</file>

<file path=ppt/slideLayouts/slideLayout9.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TWO COLUMN LAYOUT</a:t>
            </a:r>
          </a:p>
        </p:txBody>
      </p:sp>
      <p:cxnSp>
        <p:nvCxnSpPr>
          <p:cNvPr id="8" name="Straight Connector 7"/>
          <p:cNvCxnSpPr/>
          <p:nvPr/>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6934204" y="-190498"/>
            <a:ext cx="4000499" cy="4000499"/>
            <a:chOff x="2373946" y="1219200"/>
            <a:chExt cx="5332730" cy="5332730"/>
          </a:xfrm>
        </p:grpSpPr>
        <p:sp>
          <p:nvSpPr>
            <p:cNvPr id="11" name="Isosceles Triangle 10"/>
            <p:cNvSpPr/>
            <p:nvPr/>
          </p:nvSpPr>
          <p:spPr>
            <a:xfrm>
              <a:off x="4119562" y="121920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Isosceles Triangle 11"/>
            <p:cNvSpPr/>
            <p:nvPr/>
          </p:nvSpPr>
          <p:spPr>
            <a:xfrm rot="10800000">
              <a:off x="4119562" y="505968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Oval 12"/>
            <p:cNvSpPr/>
            <p:nvPr/>
          </p:nvSpPr>
          <p:spPr>
            <a:xfrm>
              <a:off x="4119561" y="2959689"/>
              <a:ext cx="1859280" cy="1859280"/>
            </a:xfrm>
            <a:prstGeom prst="ellipse">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Isosceles Triangle 13"/>
            <p:cNvSpPr/>
            <p:nvPr/>
          </p:nvSpPr>
          <p:spPr>
            <a:xfrm rot="5400000">
              <a:off x="6039801" y="313944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Isosceles Triangle 14"/>
            <p:cNvSpPr/>
            <p:nvPr/>
          </p:nvSpPr>
          <p:spPr>
            <a:xfrm rot="16200000">
              <a:off x="2199321" y="3139440"/>
              <a:ext cx="1841500" cy="1492250"/>
            </a:xfrm>
            <a:prstGeom prst="triangle">
              <a:avLst>
                <a:gd name="adj" fmla="val 49655"/>
              </a:avLst>
            </a:prstGeom>
            <a:solidFill>
              <a:srgbClr val="199ADB">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cxnSp>
        <p:nvCxnSpPr>
          <p:cNvPr id="16" name="Straight Connector 15"/>
          <p:cNvCxnSpPr/>
          <p:nvPr userDrawn="1"/>
        </p:nvCxnSpPr>
        <p:spPr>
          <a:xfrm>
            <a:off x="609602" y="1812262"/>
            <a:ext cx="921619" cy="0"/>
          </a:xfrm>
          <a:prstGeom prst="line">
            <a:avLst/>
          </a:prstGeom>
          <a:ln w="38100">
            <a:solidFill>
              <a:srgbClr val="199ADB"/>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8"/>
          </p:nvPr>
        </p:nvSpPr>
        <p:spPr>
          <a:xfrm>
            <a:off x="609600" y="2057400"/>
            <a:ext cx="4381500" cy="4914900"/>
          </a:xfrm>
        </p:spPr>
        <p:txBody>
          <a:bodyPr/>
          <a:lstStyle>
            <a:lvl1pPr>
              <a:spcAft>
                <a:spcPts val="600"/>
              </a:spcAft>
              <a:defRPr/>
            </a:lvl1pPr>
            <a:lvl2pPr>
              <a:spcAft>
                <a:spcPts val="600"/>
              </a:spcAft>
              <a:defRPr/>
            </a:lvl2pPr>
            <a:lvl3pPr>
              <a:spcAft>
                <a:spcPts val="600"/>
              </a:spcAft>
              <a:defRPr/>
            </a:lvl3pPr>
            <a:lvl4pPr>
              <a:spcAft>
                <a:spcPts val="600"/>
              </a:spcAft>
              <a:defRPr/>
            </a:lvl4pPr>
            <a:lvl5pPr>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Placeholder 8"/>
          <p:cNvSpPr>
            <a:spLocks noGrp="1"/>
          </p:cNvSpPr>
          <p:nvPr>
            <p:ph type="body" sz="quarter" idx="19"/>
          </p:nvPr>
        </p:nvSpPr>
        <p:spPr>
          <a:xfrm>
            <a:off x="5372100" y="2057400"/>
            <a:ext cx="4381500" cy="4914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Footer Placeholder 19"/>
          <p:cNvSpPr>
            <a:spLocks noGrp="1"/>
          </p:cNvSpPr>
          <p:nvPr>
            <p:ph type="ftr" sz="quarter" idx="21"/>
          </p:nvPr>
        </p:nvSpPr>
        <p:spPr/>
        <p:txBody>
          <a:bodyPr/>
          <a:lstStyle/>
          <a:p>
            <a:r>
              <a:rPr lang="en-US" dirty="0"/>
              <a:t>BBS PowerPoint Template Example Footer</a:t>
            </a:r>
          </a:p>
        </p:txBody>
      </p:sp>
      <p:sp>
        <p:nvSpPr>
          <p:cNvPr id="21" name="Slide Number Placeholder 20"/>
          <p:cNvSpPr>
            <a:spLocks noGrp="1"/>
          </p:cNvSpPr>
          <p:nvPr>
            <p:ph type="sldNum" sz="quarter" idx="22"/>
          </p:nvPr>
        </p:nvSpPr>
        <p:spPr/>
        <p:txBody>
          <a:bodyPr/>
          <a:lstStyle/>
          <a:p>
            <a:fld id="{F96F0DF3-767C-41A9-BFAA-AECC1DE798D1}" type="slidenum">
              <a:rPr lang="en-US" smtClean="0"/>
              <a:pPr/>
              <a:t>‹#›</a:t>
            </a:fld>
            <a:endParaRPr lang="en-US" dirty="0"/>
          </a:p>
        </p:txBody>
      </p:sp>
    </p:spTree>
    <p:extLst>
      <p:ext uri="{BB962C8B-B14F-4D97-AF65-F5344CB8AC3E}">
        <p14:creationId xmlns:p14="http://schemas.microsoft.com/office/powerpoint/2010/main" val="3726918331"/>
      </p:ext>
    </p:extLst>
  </p:cSld>
  <p:clrMapOvr>
    <a:masterClrMapping/>
  </p:clrMapOvr>
  <p:extLst>
    <p:ext uri="{DCECCB84-F9BA-43D5-87BE-67443E8EF086}">
      <p15:sldGuideLst xmlns:p15="http://schemas.microsoft.com/office/powerpoint/2012/main">
        <p15:guide id="3" pos="3144" userDrawn="1">
          <p15:clr>
            <a:srgbClr val="FBAE40"/>
          </p15:clr>
        </p15:guide>
        <p15:guide id="4" pos="338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457201"/>
            <a:ext cx="9144000" cy="1181099"/>
          </a:xfrm>
          <a:prstGeom prst="rect">
            <a:avLst/>
          </a:prstGeom>
        </p:spPr>
        <p:txBody>
          <a:bodyPr vert="horz" lIns="0" tIns="45720" rIns="91440" bIns="45720" rtlCol="0" anchor="b">
            <a:normAutofit/>
          </a:bodyPr>
          <a:lstStyle/>
          <a:p>
            <a:r>
              <a:rPr lang="en-US" dirty="0"/>
              <a:t>THIS IS THE MASTER SLIDE</a:t>
            </a:r>
            <a:br>
              <a:rPr lang="en-US" dirty="0"/>
            </a:br>
            <a:r>
              <a:rPr lang="en-US" dirty="0"/>
              <a:t>FOR THE POWERPOINT TEMPLATE</a:t>
            </a:r>
          </a:p>
        </p:txBody>
      </p:sp>
      <p:sp>
        <p:nvSpPr>
          <p:cNvPr id="3" name="Text Placeholder 2"/>
          <p:cNvSpPr>
            <a:spLocks noGrp="1"/>
          </p:cNvSpPr>
          <p:nvPr>
            <p:ph type="body" idx="1"/>
          </p:nvPr>
        </p:nvSpPr>
        <p:spPr>
          <a:xfrm>
            <a:off x="609600" y="2069042"/>
            <a:ext cx="9144000" cy="4903258"/>
          </a:xfrm>
          <a:prstGeom prst="rect">
            <a:avLst/>
          </a:prstGeom>
        </p:spPr>
        <p:txBody>
          <a:bodyPr vert="horz" lIns="0" tIns="45720" rIns="91440" bIns="45720" rtlCol="0">
            <a:normAutofit/>
          </a:bodyPr>
          <a:lstStyle/>
          <a:p>
            <a:pPr lvl="0"/>
            <a:r>
              <a:rPr lang="en-US" dirty="0"/>
              <a:t>First level – Arial 24 </a:t>
            </a:r>
            <a:r>
              <a:rPr lang="en-US" dirty="0" err="1"/>
              <a:t>pt</a:t>
            </a:r>
            <a:endParaRPr lang="en-US" dirty="0"/>
          </a:p>
          <a:p>
            <a:pPr lvl="1"/>
            <a:r>
              <a:rPr lang="en-US" dirty="0"/>
              <a:t>Second level – Arial 20 </a:t>
            </a:r>
            <a:r>
              <a:rPr lang="en-US" dirty="0" err="1"/>
              <a:t>pt</a:t>
            </a:r>
            <a:endParaRPr lang="en-US" dirty="0"/>
          </a:p>
          <a:p>
            <a:pPr lvl="2"/>
            <a:r>
              <a:rPr lang="en-US" dirty="0"/>
              <a:t>Third level – Arial 20 </a:t>
            </a:r>
            <a:r>
              <a:rPr lang="en-US" dirty="0" err="1"/>
              <a:t>pt</a:t>
            </a:r>
            <a:endParaRPr lang="en-US" dirty="0"/>
          </a:p>
          <a:p>
            <a:pPr lvl="3"/>
            <a:r>
              <a:rPr lang="en-US" dirty="0"/>
              <a:t>Fourth level – Arial 18 </a:t>
            </a:r>
            <a:r>
              <a:rPr lang="en-US" dirty="0" err="1"/>
              <a:t>pt</a:t>
            </a:r>
            <a:endParaRPr lang="en-US" dirty="0"/>
          </a:p>
          <a:p>
            <a:pPr lvl="4"/>
            <a:r>
              <a:rPr lang="en-US" dirty="0"/>
              <a:t>Fifth level – Arial 18 </a:t>
            </a:r>
            <a:r>
              <a:rPr lang="en-US" dirty="0" err="1"/>
              <a:t>pt</a:t>
            </a:r>
            <a:endParaRPr lang="en-US" dirty="0"/>
          </a:p>
        </p:txBody>
      </p:sp>
      <p:sp>
        <p:nvSpPr>
          <p:cNvPr id="4" name="Date Placeholder 3"/>
          <p:cNvSpPr>
            <a:spLocks noGrp="1"/>
          </p:cNvSpPr>
          <p:nvPr>
            <p:ph type="dt" sz="half" idx="2"/>
          </p:nvPr>
        </p:nvSpPr>
        <p:spPr>
          <a:xfrm>
            <a:off x="8382001" y="6972300"/>
            <a:ext cx="1371599" cy="153402"/>
          </a:xfrm>
          <a:prstGeom prst="rect">
            <a:avLst/>
          </a:prstGeom>
        </p:spPr>
        <p:txBody>
          <a:bodyPr vert="horz" lIns="0" tIns="0" rIns="0" bIns="0" rtlCol="0" anchor="b"/>
          <a:lstStyle>
            <a:lvl1pPr algn="r">
              <a:defRPr sz="1000">
                <a:solidFill>
                  <a:schemeClr val="accent2"/>
                </a:solidFill>
                <a:latin typeface="Arial" panose="020B0604020202020204" pitchFamily="34" charset="0"/>
                <a:cs typeface="Arial" panose="020B0604020202020204" pitchFamily="34" charset="0"/>
              </a:defRPr>
            </a:lvl1pPr>
          </a:lstStyle>
          <a:p>
            <a:fld id="{351F8FCF-B290-4C06-B61B-44ED8986C60F}" type="datetime4">
              <a:rPr lang="en-US" smtClean="0"/>
              <a:pPr/>
              <a:t>September 16, 2021</a:t>
            </a:fld>
            <a:endParaRPr lang="en-US" dirty="0"/>
          </a:p>
        </p:txBody>
      </p:sp>
      <p:sp>
        <p:nvSpPr>
          <p:cNvPr id="5" name="Footer Placeholder 4"/>
          <p:cNvSpPr>
            <a:spLocks noGrp="1"/>
          </p:cNvSpPr>
          <p:nvPr>
            <p:ph type="ftr" sz="quarter" idx="3"/>
          </p:nvPr>
        </p:nvSpPr>
        <p:spPr>
          <a:xfrm>
            <a:off x="952500" y="6972300"/>
            <a:ext cx="6629400" cy="419100"/>
          </a:xfrm>
          <a:prstGeom prst="rect">
            <a:avLst/>
          </a:prstGeom>
        </p:spPr>
        <p:txBody>
          <a:bodyPr vert="horz" lIns="0" tIns="0" rIns="0" bIns="0" rtlCol="0" anchor="b"/>
          <a:lstStyle>
            <a:lvl1pPr algn="l">
              <a:defRPr sz="1000" cap="all" spc="100" baseline="0">
                <a:solidFill>
                  <a:schemeClr val="accent2"/>
                </a:solidFill>
                <a:latin typeface="Arial" panose="020B0604020202020204" pitchFamily="34" charset="0"/>
                <a:cs typeface="Arial" panose="020B0604020202020204" pitchFamily="34" charset="0"/>
              </a:defRPr>
            </a:lvl1pPr>
          </a:lstStyle>
          <a:p>
            <a:r>
              <a:rPr lang="en-US" dirty="0"/>
              <a:t>BBS POWERPOINT TEMPLATE EXAMPLE FOOTER</a:t>
            </a:r>
          </a:p>
        </p:txBody>
      </p:sp>
      <p:sp>
        <p:nvSpPr>
          <p:cNvPr id="6" name="Slide Number Placeholder 5"/>
          <p:cNvSpPr>
            <a:spLocks noGrp="1"/>
          </p:cNvSpPr>
          <p:nvPr>
            <p:ph type="sldNum" sz="quarter" idx="4"/>
          </p:nvPr>
        </p:nvSpPr>
        <p:spPr>
          <a:xfrm>
            <a:off x="609601" y="6972300"/>
            <a:ext cx="241299" cy="416454"/>
          </a:xfrm>
          <a:prstGeom prst="rect">
            <a:avLst/>
          </a:prstGeom>
        </p:spPr>
        <p:txBody>
          <a:bodyPr vert="horz" lIns="0" tIns="0" rIns="0" bIns="0" rtlCol="0" anchor="b"/>
          <a:lstStyle>
            <a:lvl1pPr algn="l">
              <a:defRPr sz="1000">
                <a:solidFill>
                  <a:schemeClr val="accent2"/>
                </a:solidFill>
                <a:latin typeface="Arial" panose="020B0604020202020204" pitchFamily="34" charset="0"/>
                <a:cs typeface="Arial" panose="020B0604020202020204" pitchFamily="34" charset="0"/>
              </a:defRPr>
            </a:lvl1pPr>
          </a:lstStyle>
          <a:p>
            <a:fld id="{F96F0DF3-767C-41A9-BFAA-AECC1DE798D1}" type="slidenum">
              <a:rPr lang="en-US" smtClean="0"/>
              <a:pPr/>
              <a:t>‹#›</a:t>
            </a:fld>
            <a:endParaRPr lang="en-US" dirty="0"/>
          </a:p>
        </p:txBody>
      </p:sp>
      <p:pic>
        <p:nvPicPr>
          <p:cNvPr id="15" name="Picture 14"/>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7601181" y="7277101"/>
            <a:ext cx="2152420" cy="114299"/>
          </a:xfrm>
          <a:prstGeom prst="rect">
            <a:avLst/>
          </a:prstGeom>
        </p:spPr>
      </p:pic>
    </p:spTree>
    <p:extLst>
      <p:ext uri="{BB962C8B-B14F-4D97-AF65-F5344CB8AC3E}">
        <p14:creationId xmlns:p14="http://schemas.microsoft.com/office/powerpoint/2010/main" val="1810421712"/>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22"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 id="2147483720" r:id="rId18"/>
    <p:sldLayoutId id="2147483721" r:id="rId19"/>
  </p:sldLayoutIdLst>
  <p:hf hdr="0" dt="0"/>
  <p:txStyles>
    <p:titleStyle>
      <a:lvl1pPr algn="l" defTabSz="1036264" rtl="0" eaLnBrk="1" latinLnBrk="0" hangingPunct="1">
        <a:lnSpc>
          <a:spcPct val="70000"/>
        </a:lnSpc>
        <a:spcBef>
          <a:spcPct val="0"/>
        </a:spcBef>
        <a:buNone/>
        <a:defRPr sz="4800" b="1" kern="1200" cap="all" spc="-200" baseline="0">
          <a:solidFill>
            <a:schemeClr val="accent2"/>
          </a:solidFill>
          <a:latin typeface="+mj-lt"/>
          <a:ea typeface="+mj-ea"/>
          <a:cs typeface="+mj-cs"/>
        </a:defRPr>
      </a:lvl1pPr>
    </p:titleStyle>
    <p:bodyStyle>
      <a:lvl1pPr marL="461963" indent="-461963" algn="l" defTabSz="1036264" rtl="0" eaLnBrk="1" latinLnBrk="0" hangingPunct="1">
        <a:lnSpc>
          <a:spcPct val="100000"/>
        </a:lnSpc>
        <a:spcBef>
          <a:spcPts val="1133"/>
        </a:spcBef>
        <a:spcAft>
          <a:spcPts val="600"/>
        </a:spcAft>
        <a:buClr>
          <a:schemeClr val="accent2"/>
        </a:buClr>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1pPr>
      <a:lvl2pPr marL="798513" indent="-336550" algn="l" defTabSz="1036264" rtl="0" eaLnBrk="1" latinLnBrk="0" hangingPunct="1">
        <a:lnSpc>
          <a:spcPct val="100000"/>
        </a:lnSpc>
        <a:spcBef>
          <a:spcPts val="567"/>
        </a:spcBef>
        <a:spcAft>
          <a:spcPts val="600"/>
        </a:spcAft>
        <a:buClr>
          <a:schemeClr val="accent2"/>
        </a:buClr>
        <a:buFont typeface="Wingdings" panose="05000000000000000000" pitchFamily="2" charset="2"/>
        <a:buChar char="§"/>
        <a:defRPr sz="2000" kern="1200" baseline="0">
          <a:solidFill>
            <a:schemeClr val="tx1"/>
          </a:solidFill>
          <a:latin typeface="Arial" panose="020B0604020202020204" pitchFamily="34" charset="0"/>
          <a:ea typeface="+mn-ea"/>
          <a:cs typeface="Arial" panose="020B0604020202020204" pitchFamily="34" charset="0"/>
        </a:defRPr>
      </a:lvl2pPr>
      <a:lvl3pPr marL="1030288" indent="-231775" algn="l" defTabSz="1036264" rtl="0" eaLnBrk="1" latinLnBrk="0" hangingPunct="1">
        <a:lnSpc>
          <a:spcPct val="100000"/>
        </a:lnSpc>
        <a:spcBef>
          <a:spcPts val="567"/>
        </a:spcBef>
        <a:spcAft>
          <a:spcPts val="600"/>
        </a:spcAft>
        <a:buClr>
          <a:schemeClr val="accent2"/>
        </a:buClr>
        <a:buSzPct val="100000"/>
        <a:buFont typeface="Wingdings" panose="05000000000000000000" pitchFamily="2" charset="2"/>
        <a:buChar char=""/>
        <a:defRPr sz="2000" kern="1200" baseline="0">
          <a:solidFill>
            <a:schemeClr val="tx1"/>
          </a:solidFill>
          <a:latin typeface="Arial" panose="020B0604020202020204" pitchFamily="34" charset="0"/>
          <a:ea typeface="+mn-ea"/>
          <a:cs typeface="Arial" panose="020B0604020202020204" pitchFamily="34" charset="0"/>
        </a:defRPr>
      </a:lvl3pPr>
      <a:lvl4pPr marL="1260475" indent="-230188" algn="l" defTabSz="1036264" rtl="0" eaLnBrk="1" latinLnBrk="0" hangingPunct="1">
        <a:lnSpc>
          <a:spcPct val="100000"/>
        </a:lnSpc>
        <a:spcBef>
          <a:spcPts val="567"/>
        </a:spcBef>
        <a:spcAft>
          <a:spcPts val="600"/>
        </a:spcAft>
        <a:buClr>
          <a:schemeClr val="accent2"/>
        </a:buClr>
        <a:buSzPct val="100000"/>
        <a:buFont typeface="Wingdings" panose="05000000000000000000" pitchFamily="2" charset="2"/>
        <a:buChar char=" "/>
        <a:defRPr sz="1800" kern="1200" baseline="0">
          <a:solidFill>
            <a:schemeClr val="tx1"/>
          </a:solidFill>
          <a:latin typeface="Arial" panose="020B0604020202020204" pitchFamily="34" charset="0"/>
          <a:ea typeface="+mn-ea"/>
          <a:cs typeface="Arial" panose="020B0604020202020204" pitchFamily="34" charset="0"/>
        </a:defRPr>
      </a:lvl4pPr>
      <a:lvl5pPr marL="1482725" indent="-222250" algn="l" defTabSz="1036264" rtl="0" eaLnBrk="1" latinLnBrk="0" hangingPunct="1">
        <a:lnSpc>
          <a:spcPct val="100000"/>
        </a:lnSpc>
        <a:spcBef>
          <a:spcPts val="567"/>
        </a:spcBef>
        <a:spcAft>
          <a:spcPts val="600"/>
        </a:spcAft>
        <a:buClr>
          <a:schemeClr val="accent2"/>
        </a:buClr>
        <a:buSzPct val="100000"/>
        <a:buFont typeface="Wingdings" panose="05000000000000000000" pitchFamily="2" charset="2"/>
        <a:buChar char=" "/>
        <a:defRPr sz="1800" kern="1200">
          <a:solidFill>
            <a:schemeClr val="tx1"/>
          </a:solidFill>
          <a:latin typeface="Arial" panose="020B0604020202020204" pitchFamily="34" charset="0"/>
          <a:ea typeface="+mn-ea"/>
          <a:cs typeface="Arial" panose="020B0604020202020204" pitchFamily="34" charset="0"/>
        </a:defRPr>
      </a:lvl5pPr>
      <a:lvl6pPr marL="2849725" indent="-259066" algn="l" defTabSz="1036264"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857" indent="-259066" algn="l" defTabSz="1036264"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5989" indent="-259066" algn="l" defTabSz="1036264"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120" indent="-259066" algn="l" defTabSz="1036264"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p:bodyStyle>
    <p:otherStyle>
      <a:defPPr>
        <a:defRPr lang="en-US"/>
      </a:defPPr>
      <a:lvl1pPr marL="0" algn="l" defTabSz="1036264" rtl="0" eaLnBrk="1" latinLnBrk="0" hangingPunct="1">
        <a:defRPr sz="2040" kern="1200">
          <a:solidFill>
            <a:schemeClr val="tx1"/>
          </a:solidFill>
          <a:latin typeface="+mn-lt"/>
          <a:ea typeface="+mn-ea"/>
          <a:cs typeface="+mn-cs"/>
        </a:defRPr>
      </a:lvl1pPr>
      <a:lvl2pPr marL="518132" algn="l" defTabSz="1036264" rtl="0" eaLnBrk="1" latinLnBrk="0" hangingPunct="1">
        <a:defRPr sz="2040" kern="1200">
          <a:solidFill>
            <a:schemeClr val="tx1"/>
          </a:solidFill>
          <a:latin typeface="+mn-lt"/>
          <a:ea typeface="+mn-ea"/>
          <a:cs typeface="+mn-cs"/>
        </a:defRPr>
      </a:lvl2pPr>
      <a:lvl3pPr marL="1036264" algn="l" defTabSz="1036264" rtl="0" eaLnBrk="1" latinLnBrk="0" hangingPunct="1">
        <a:defRPr sz="2040" kern="1200">
          <a:solidFill>
            <a:schemeClr val="tx1"/>
          </a:solidFill>
          <a:latin typeface="+mn-lt"/>
          <a:ea typeface="+mn-ea"/>
          <a:cs typeface="+mn-cs"/>
        </a:defRPr>
      </a:lvl3pPr>
      <a:lvl4pPr marL="1554395" algn="l" defTabSz="1036264" rtl="0" eaLnBrk="1" latinLnBrk="0" hangingPunct="1">
        <a:defRPr sz="2040" kern="1200">
          <a:solidFill>
            <a:schemeClr val="tx1"/>
          </a:solidFill>
          <a:latin typeface="+mn-lt"/>
          <a:ea typeface="+mn-ea"/>
          <a:cs typeface="+mn-cs"/>
        </a:defRPr>
      </a:lvl4pPr>
      <a:lvl5pPr marL="2072528" algn="l" defTabSz="1036264" rtl="0" eaLnBrk="1" latinLnBrk="0" hangingPunct="1">
        <a:defRPr sz="2040" kern="1200">
          <a:solidFill>
            <a:schemeClr val="tx1"/>
          </a:solidFill>
          <a:latin typeface="+mn-lt"/>
          <a:ea typeface="+mn-ea"/>
          <a:cs typeface="+mn-cs"/>
        </a:defRPr>
      </a:lvl5pPr>
      <a:lvl6pPr marL="2590659" algn="l" defTabSz="1036264" rtl="0" eaLnBrk="1" latinLnBrk="0" hangingPunct="1">
        <a:defRPr sz="2040" kern="1200">
          <a:solidFill>
            <a:schemeClr val="tx1"/>
          </a:solidFill>
          <a:latin typeface="+mn-lt"/>
          <a:ea typeface="+mn-ea"/>
          <a:cs typeface="+mn-cs"/>
        </a:defRPr>
      </a:lvl6pPr>
      <a:lvl7pPr marL="3108791" algn="l" defTabSz="1036264" rtl="0" eaLnBrk="1" latinLnBrk="0" hangingPunct="1">
        <a:defRPr sz="2040" kern="1200">
          <a:solidFill>
            <a:schemeClr val="tx1"/>
          </a:solidFill>
          <a:latin typeface="+mn-lt"/>
          <a:ea typeface="+mn-ea"/>
          <a:cs typeface="+mn-cs"/>
        </a:defRPr>
      </a:lvl7pPr>
      <a:lvl8pPr marL="3626922" algn="l" defTabSz="1036264" rtl="0" eaLnBrk="1" latinLnBrk="0" hangingPunct="1">
        <a:defRPr sz="2040" kern="1200">
          <a:solidFill>
            <a:schemeClr val="tx1"/>
          </a:solidFill>
          <a:latin typeface="+mn-lt"/>
          <a:ea typeface="+mn-ea"/>
          <a:cs typeface="+mn-cs"/>
        </a:defRPr>
      </a:lvl8pPr>
      <a:lvl9pPr marL="4145054" algn="l" defTabSz="1036264" rtl="0" eaLnBrk="1" latinLnBrk="0" hangingPunct="1">
        <a:defRPr sz="2040" kern="1200">
          <a:solidFill>
            <a:schemeClr val="tx1"/>
          </a:solidFill>
          <a:latin typeface="+mn-lt"/>
          <a:ea typeface="+mn-ea"/>
          <a:cs typeface="+mn-cs"/>
        </a:defRPr>
      </a:lvl9pPr>
    </p:otherStyle>
  </p:txStyles>
  <p:extLst>
    <p:ext uri="{27BBF7A9-308A-43DC-89C8-2F10F3537804}">
      <p15:sldGuideLst xmlns:p15="http://schemas.microsoft.com/office/powerpoint/2012/main">
        <p15:guide id="20" orient="horz" pos="2448" userDrawn="1">
          <p15:clr>
            <a:srgbClr val="F26B43"/>
          </p15:clr>
        </p15:guide>
        <p15:guide id="21" pos="3264" userDrawn="1">
          <p15:clr>
            <a:srgbClr val="F26B43"/>
          </p15:clr>
        </p15:guide>
        <p15:guide id="22" orient="horz" pos="144" userDrawn="1">
          <p15:clr>
            <a:srgbClr val="F26B43"/>
          </p15:clr>
        </p15:guide>
        <p15:guide id="23" orient="horz" pos="4896" userDrawn="1">
          <p15:clr>
            <a:srgbClr val="F26B43"/>
          </p15:clr>
        </p15:guide>
        <p15:guide id="24" pos="144" userDrawn="1">
          <p15:clr>
            <a:srgbClr val="F26B43"/>
          </p15:clr>
        </p15:guide>
        <p15:guide id="25" pos="384" userDrawn="1">
          <p15:clr>
            <a:srgbClr val="F26B43"/>
          </p15:clr>
        </p15:guide>
        <p15:guide id="26" pos="6144" userDrawn="1">
          <p15:clr>
            <a:srgbClr val="F26B43"/>
          </p15:clr>
        </p15:guide>
        <p15:guide id="27" orient="horz" pos="1140" userDrawn="1">
          <p15:clr>
            <a:srgbClr val="F26B43"/>
          </p15:clr>
        </p15:guide>
        <p15:guide id="28" orient="horz" pos="1032" userDrawn="1">
          <p15:clr>
            <a:srgbClr val="F26B43"/>
          </p15:clr>
        </p15:guide>
        <p15:guide id="29" orient="horz" pos="1296" userDrawn="1">
          <p15:clr>
            <a:srgbClr val="F26B43"/>
          </p15:clr>
        </p15:guide>
        <p15:guide id="30" orient="horz" pos="4584" userDrawn="1">
          <p15:clr>
            <a:srgbClr val="F26B43"/>
          </p15:clr>
        </p15:guide>
        <p15:guide id="32" orient="horz" pos="4752" userDrawn="1">
          <p15:clr>
            <a:srgbClr val="F26B43"/>
          </p15:clr>
        </p15:guide>
        <p15:guide id="33" pos="6384" userDrawn="1">
          <p15:clr>
            <a:srgbClr val="F26B43"/>
          </p15:clr>
        </p15:guide>
        <p15:guide id="34" orient="horz" pos="4656" userDrawn="1">
          <p15:clr>
            <a:srgbClr val="F26B43"/>
          </p15:clr>
        </p15:guide>
        <p15:guide id="35" orient="horz" pos="288" userDrawn="1">
          <p15:clr>
            <a:srgbClr val="F26B43"/>
          </p15:clr>
        </p15:guide>
        <p15:guide id="36" orient="horz" pos="4392" userDrawn="1">
          <p15:clr>
            <a:srgbClr val="F26B43"/>
          </p15:clr>
        </p15:guide>
        <p15:guide id="37" orient="horz" pos="4488" userDrawn="1">
          <p15:clr>
            <a:srgbClr val="F26B43"/>
          </p15:clr>
        </p15:guide>
        <p15:guide id="38" pos="477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&#65279;<?xml version="1.0" encoding="utf-8"?><Relationships xmlns="http://schemas.openxmlformats.org/package/2006/relationships"><Relationship Type="http://schemas.openxmlformats.org/officeDocument/2006/relationships/slideLayout" Target="../slideLayouts/slideLayout15.xml" Id="rId8" /></Relationships>
</file>

<file path=ppt/slides/_rels/slide6.xml.rels>&#65279;<?xml version="1.0" encoding="utf-8"?><Relationships xmlns="http://schemas.openxmlformats.org/package/2006/relationships"><Relationship Type="http://schemas.openxmlformats.org/officeDocument/2006/relationships/slideLayout" Target="../slideLayouts/slideLayout15.xml" Id="rId10" /></Relationships>
</file>

<file path=ppt/slides/_rels/slide7.xml.rels>&#65279;<?xml version="1.0" encoding="utf-8"?><Relationships xmlns="http://schemas.openxmlformats.org/package/2006/relationships"><Relationship Type="http://schemas.openxmlformats.org/officeDocument/2006/relationships/slideLayout" Target="../slideLayouts/slideLayout15.xml" Id="rId3"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6" name="Title 5" descr="" title=""/>
          <p:cNvSpPr>
            <a:spLocks noGrp="1"/>
          </p:cNvSpPr>
          <p:nvPr>
            <p:ph type="ctrTitle"/>
          </p:nvPr>
        </p:nvSpPr>
        <p:spPr/>
        <p:txBody>
          <a:bodyPr/>
          <a:lstStyle/>
          <a:p>
            <a:r>
              <a:rPr lang="en-US" dirty="0" smtClean="0"/>
              <a:t>Navigating de-</a:t>
            </a:r>
            <a:r>
              <a:rPr lang="en-US" dirty="0" err="1" smtClean="0"/>
              <a:t>spacs</a:t>
            </a:r>
            <a:r>
              <a:rPr lang="en-US" dirty="0" smtClean="0"/>
              <a:t> in heavy seas.</a:t>
            </a:r>
            <a:endParaRPr lang="en-US" dirty="0"/>
          </a:p>
        </p:txBody>
      </p:sp>
      <p:sp>
        <p:nvSpPr>
          <p:cNvPr id="3" name="Subtitle 2" descr="" title=""/>
          <p:cNvSpPr>
            <a:spLocks noGrp="1"/>
          </p:cNvSpPr>
          <p:nvPr>
            <p:ph type="subTitle" idx="1"/>
          </p:nvPr>
        </p:nvSpPr>
        <p:spPr/>
        <p:txBody>
          <a:bodyPr/>
          <a:lstStyle/>
          <a:p>
            <a:r>
              <a:rPr lang="en-US" dirty="0"/>
              <a:t>September </a:t>
            </a:r>
            <a:r>
              <a:rPr lang="en-US" dirty="0" smtClean="0"/>
              <a:t>22, </a:t>
            </a:r>
            <a:r>
              <a:rPr lang="en-US" dirty="0"/>
              <a:t>2021</a:t>
            </a:r>
          </a:p>
        </p:txBody>
      </p:sp>
      <p:sp>
        <p:nvSpPr>
          <p:cNvPr id="4" name="Text Placeholder 18" descr="" title=""/>
          <p:cNvSpPr txBox="1">
            <a:spLocks/>
          </p:cNvSpPr>
          <p:nvPr/>
        </p:nvSpPr>
        <p:spPr>
          <a:xfrm>
            <a:off x="609600" y="5029200"/>
            <a:ext cx="6972300" cy="685800"/>
          </a:xfrm>
          <a:prstGeom prst="rect">
            <a:avLst/>
          </a:prstGeom>
        </p:spPr>
        <p:txBody>
          <a:bodyPr lIns="0">
            <a:normAutofit/>
          </a:bodyPr>
          <a:lstStyle>
            <a:lvl1pPr marL="0" indent="0" algn="l" defTabSz="1036290" rtl="0" eaLnBrk="1" latinLnBrk="0" hangingPunct="1">
              <a:lnSpc>
                <a:spcPct val="90000"/>
              </a:lnSpc>
              <a:spcBef>
                <a:spcPts val="1133"/>
              </a:spcBef>
              <a:spcAft>
                <a:spcPts val="1200"/>
              </a:spcAft>
              <a:buClr>
                <a:schemeClr val="accent2"/>
              </a:buClr>
              <a:buFontTx/>
              <a:buNone/>
              <a:defRPr sz="1600" kern="1200" baseline="0">
                <a:solidFill>
                  <a:schemeClr val="bg1"/>
                </a:solidFill>
                <a:latin typeface="+mn-lt"/>
                <a:ea typeface="+mn-ea"/>
                <a:cs typeface="+mn-cs"/>
              </a:defRPr>
            </a:lvl1pPr>
            <a:lvl2pPr marL="798513" indent="-280988" algn="l" defTabSz="1036290" rtl="0" eaLnBrk="1" latinLnBrk="0" hangingPunct="1">
              <a:lnSpc>
                <a:spcPct val="90000"/>
              </a:lnSpc>
              <a:spcBef>
                <a:spcPts val="567"/>
              </a:spcBef>
              <a:spcAft>
                <a:spcPts val="1200"/>
              </a:spcAft>
              <a:buClr>
                <a:schemeClr val="accent2"/>
              </a:buClr>
              <a:buFont typeface="Wingdings" panose="05000000000000000000" pitchFamily="2" charset="2"/>
              <a:buChar char="§"/>
              <a:defRPr sz="2800" kern="1200">
                <a:solidFill>
                  <a:schemeClr val="tx1"/>
                </a:solidFill>
                <a:latin typeface="+mn-lt"/>
                <a:ea typeface="+mn-ea"/>
                <a:cs typeface="+mn-cs"/>
              </a:defRPr>
            </a:lvl2pPr>
            <a:lvl3pPr marL="1295362" indent="-259072" algn="l" defTabSz="1036290" rtl="0" eaLnBrk="1" latinLnBrk="0" hangingPunct="1">
              <a:lnSpc>
                <a:spcPct val="90000"/>
              </a:lnSpc>
              <a:spcBef>
                <a:spcPts val="567"/>
              </a:spcBef>
              <a:spcAft>
                <a:spcPts val="1200"/>
              </a:spcAft>
              <a:buClr>
                <a:schemeClr val="accent2"/>
              </a:buClr>
              <a:buSzPct val="100000"/>
              <a:buFont typeface="Wingdings" panose="05000000000000000000" pitchFamily="2" charset="2"/>
              <a:buChar char=""/>
              <a:defRPr sz="2400" kern="1200">
                <a:solidFill>
                  <a:schemeClr val="tx1"/>
                </a:solidFill>
                <a:latin typeface="+mn-lt"/>
                <a:ea typeface="+mn-ea"/>
                <a:cs typeface="+mn-cs"/>
              </a:defRPr>
            </a:lvl3pPr>
            <a:lvl4pPr marL="1813507" indent="-259072" algn="l" defTabSz="1036290" rtl="0" eaLnBrk="1" latinLnBrk="0" hangingPunct="1">
              <a:lnSpc>
                <a:spcPct val="90000"/>
              </a:lnSpc>
              <a:spcBef>
                <a:spcPts val="567"/>
              </a:spcBef>
              <a:spcAft>
                <a:spcPts val="1200"/>
              </a:spcAft>
              <a:buClr>
                <a:schemeClr val="accent2"/>
              </a:buClr>
              <a:buSzPct val="70000"/>
              <a:buFont typeface="Wingdings" panose="05000000000000000000" pitchFamily="2" charset="2"/>
              <a:buChar char="§"/>
              <a:defRPr sz="2400" kern="1200">
                <a:solidFill>
                  <a:schemeClr val="tx1"/>
                </a:solidFill>
                <a:latin typeface="+mn-lt"/>
                <a:ea typeface="+mn-ea"/>
                <a:cs typeface="+mn-cs"/>
              </a:defRPr>
            </a:lvl4pPr>
            <a:lvl5pPr marL="2331651" indent="-259072" algn="l" defTabSz="1036290" rtl="0" eaLnBrk="1" latinLnBrk="0" hangingPunct="1">
              <a:lnSpc>
                <a:spcPct val="90000"/>
              </a:lnSpc>
              <a:spcBef>
                <a:spcPts val="567"/>
              </a:spcBef>
              <a:spcAft>
                <a:spcPts val="1200"/>
              </a:spcAft>
              <a:buClr>
                <a:schemeClr val="accent2"/>
              </a:buClr>
              <a:buSzPct val="70000"/>
              <a:buFont typeface="Wingdings" panose="05000000000000000000" pitchFamily="2" charset="2"/>
              <a:buChar char="§"/>
              <a:defRPr sz="2400" kern="1200">
                <a:solidFill>
                  <a:schemeClr val="tx1"/>
                </a:solidFill>
                <a:latin typeface="+mn-lt"/>
                <a:ea typeface="+mn-ea"/>
                <a:cs typeface="+mn-cs"/>
              </a:defRPr>
            </a:lvl5pPr>
            <a:lvl6pPr marL="284979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8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30"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a:lstStyle>
          <a:p>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1644480"/>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509CA46-2A86-416D-B932-F9B9D6616793}"/>
              </a:ext>
            </a:extLst>
          </p:cNvPr>
          <p:cNvSpPr>
            <a:spLocks noGrp="1"/>
          </p:cNvSpPr>
          <p:nvPr>
            <p:ph type="title"/>
          </p:nvPr>
        </p:nvSpPr>
        <p:spPr>
          <a:xfrm>
            <a:off x="609600" y="457201"/>
            <a:ext cx="9144000" cy="1181099"/>
          </a:xfrm>
        </p:spPr>
        <p:txBody>
          <a:bodyPr>
            <a:normAutofit/>
          </a:bodyPr>
          <a:lstStyle/>
          <a:p>
            <a:r>
              <a:rPr lang="en-GB" dirty="0"/>
              <a:t>RECENTLY ANNOUNCED HEALTHCARE DE-SPACS (2/2)</a:t>
            </a:r>
            <a:endParaRPr lang="en-US" dirty="0"/>
          </a:p>
        </p:txBody>
      </p:sp>
      <p:sp>
        <p:nvSpPr>
          <p:cNvPr id="4" name="Slide Number Placeholder 3" descr="" title="">
            <a:extLst>
              <a:ext uri="{FF2B5EF4-FFF2-40B4-BE49-F238E27FC236}">
                <a16:creationId xmlns:a16="http://schemas.microsoft.com/office/drawing/2014/main" id="{C50CFE2E-5235-421D-BAAD-D4E789DE571A}"/>
              </a:ext>
            </a:extLst>
          </p:cNvPr>
          <p:cNvSpPr>
            <a:spLocks noGrp="1"/>
          </p:cNvSpPr>
          <p:nvPr>
            <p:ph type="sldNum" sz="quarter" idx="12"/>
          </p:nvPr>
        </p:nvSpPr>
        <p:spPr/>
        <p:txBody>
          <a:bodyPr/>
          <a:lstStyle/>
          <a:p>
            <a:fld id="{F96F0DF3-767C-41A9-BFAA-AECC1DE798D1}" type="slidenum">
              <a:rPr lang="en-US" smtClean="0"/>
              <a:pPr/>
              <a:t>10</a:t>
            </a:fld>
            <a:endParaRPr lang="en-US" dirty="0"/>
          </a:p>
        </p:txBody>
      </p:sp>
      <p:graphicFrame>
        <p:nvGraphicFramePr>
          <p:cNvPr id="6" name="Table 5" descr="" title="">
            <a:extLst>
              <a:ext uri="{FF2B5EF4-FFF2-40B4-BE49-F238E27FC236}">
                <a16:creationId xmlns:a16="http://schemas.microsoft.com/office/drawing/2014/main" id="{9384674B-AFA9-4A94-8C68-CA8F80E9D153}"/>
              </a:ext>
            </a:extLst>
          </p:cNvPr>
          <p:cNvGraphicFramePr>
            <a:graphicFrameLocks noGrp="1"/>
          </p:cNvGraphicFramePr>
          <p:nvPr>
            <p:extLst>
              <p:ext uri="{D42A27DB-BD31-4B8C-83A1-F6EECF244321}">
                <p14:modId xmlns:p14="http://schemas.microsoft.com/office/powerpoint/2010/main" val="2316607691"/>
              </p:ext>
            </p:extLst>
          </p:nvPr>
        </p:nvGraphicFramePr>
        <p:xfrm>
          <a:off x="609600" y="1970546"/>
          <a:ext cx="9144001" cy="5183510"/>
        </p:xfrm>
        <a:graphic>
          <a:graphicData uri="http://schemas.openxmlformats.org/drawingml/2006/table">
            <a:tbl>
              <a:tblPr firstRow="1" bandRow="1">
                <a:tableStyleId>{5C22544A-7EE6-4342-B048-85BDC9FD1C3A}</a:tableStyleId>
              </a:tblPr>
              <a:tblGrid>
                <a:gridCol w="679430">
                  <a:extLst>
                    <a:ext uri="{9D8B030D-6E8A-4147-A177-3AD203B41FA5}">
                      <a16:colId xmlns:a16="http://schemas.microsoft.com/office/drawing/2014/main" val="581934506"/>
                    </a:ext>
                  </a:extLst>
                </a:gridCol>
                <a:gridCol w="877599">
                  <a:extLst>
                    <a:ext uri="{9D8B030D-6E8A-4147-A177-3AD203B41FA5}">
                      <a16:colId xmlns:a16="http://schemas.microsoft.com/office/drawing/2014/main" val="1053225971"/>
                    </a:ext>
                  </a:extLst>
                </a:gridCol>
                <a:gridCol w="1613647">
                  <a:extLst>
                    <a:ext uri="{9D8B030D-6E8A-4147-A177-3AD203B41FA5}">
                      <a16:colId xmlns:a16="http://schemas.microsoft.com/office/drawing/2014/main" val="3448975423"/>
                    </a:ext>
                  </a:extLst>
                </a:gridCol>
                <a:gridCol w="1910897">
                  <a:extLst>
                    <a:ext uri="{9D8B030D-6E8A-4147-A177-3AD203B41FA5}">
                      <a16:colId xmlns:a16="http://schemas.microsoft.com/office/drawing/2014/main" val="2332266740"/>
                    </a:ext>
                  </a:extLst>
                </a:gridCol>
                <a:gridCol w="905906">
                  <a:extLst>
                    <a:ext uri="{9D8B030D-6E8A-4147-A177-3AD203B41FA5}">
                      <a16:colId xmlns:a16="http://schemas.microsoft.com/office/drawing/2014/main" val="878960941"/>
                    </a:ext>
                  </a:extLst>
                </a:gridCol>
                <a:gridCol w="1047456">
                  <a:extLst>
                    <a:ext uri="{9D8B030D-6E8A-4147-A177-3AD203B41FA5}">
                      <a16:colId xmlns:a16="http://schemas.microsoft.com/office/drawing/2014/main" val="1553213490"/>
                    </a:ext>
                  </a:extLst>
                </a:gridCol>
                <a:gridCol w="1033301">
                  <a:extLst>
                    <a:ext uri="{9D8B030D-6E8A-4147-A177-3AD203B41FA5}">
                      <a16:colId xmlns:a16="http://schemas.microsoft.com/office/drawing/2014/main" val="1213383433"/>
                    </a:ext>
                  </a:extLst>
                </a:gridCol>
                <a:gridCol w="1075765">
                  <a:extLst>
                    <a:ext uri="{9D8B030D-6E8A-4147-A177-3AD203B41FA5}">
                      <a16:colId xmlns:a16="http://schemas.microsoft.com/office/drawing/2014/main" val="637450955"/>
                    </a:ext>
                  </a:extLst>
                </a:gridCol>
              </a:tblGrid>
              <a:tr h="380037">
                <a:tc>
                  <a:txBody>
                    <a:bodyPr/>
                    <a:lstStyle/>
                    <a:p>
                      <a:pPr marL="0" marR="0" algn="l"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Announc. Date</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Closing date</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Target</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Acquiror</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Transaction value  ($mm)</a:t>
                      </a:r>
                    </a:p>
                  </a:txBody>
                  <a:tcPr marL="36576" marR="9525" marT="8826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SPAC size ($mm)</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PIPE size ($mm)</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Price v IPO pricing</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0628274"/>
                  </a:ext>
                </a:extLst>
              </a:tr>
              <a:tr h="223575">
                <a:tc>
                  <a:txBody>
                    <a:bodyPr/>
                    <a:lstStyle/>
                    <a:p>
                      <a:pPr marL="0" marR="0">
                        <a:lnSpc>
                          <a:spcPct val="110000"/>
                        </a:lnSpc>
                        <a:spcBef>
                          <a:spcPts val="500"/>
                        </a:spcBef>
                        <a:spcAft>
                          <a:spcPts val="0"/>
                        </a:spcAft>
                      </a:pPr>
                      <a:r>
                        <a:rPr lang="en-US" sz="800" b="0" dirty="0">
                          <a:solidFill>
                            <a:schemeClr val="tx1"/>
                          </a:solidFill>
                          <a:effectLst/>
                        </a:rPr>
                        <a:t>03/15/21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6782"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06/30/21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6782"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POINT</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6782"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Therapeutics Acquisition</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6782"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639</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6782"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136</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6782"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165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6782"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(4.5%)</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6782"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5076312"/>
                  </a:ext>
                </a:extLst>
              </a:tr>
              <a:tr h="223575">
                <a:tc>
                  <a:txBody>
                    <a:bodyPr/>
                    <a:lstStyle/>
                    <a:p>
                      <a:pPr marL="0" marR="0">
                        <a:lnSpc>
                          <a:spcPct val="110000"/>
                        </a:lnSpc>
                        <a:spcBef>
                          <a:spcPts val="500"/>
                        </a:spcBef>
                        <a:spcAft>
                          <a:spcPts val="0"/>
                        </a:spcAft>
                      </a:pPr>
                      <a:r>
                        <a:rPr lang="en-US" sz="800" b="0" dirty="0">
                          <a:solidFill>
                            <a:schemeClr val="tx1"/>
                          </a:solidFill>
                          <a:effectLst/>
                        </a:rPr>
                        <a:t>03/09/21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Pending</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DocGo</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Motion Acquisition</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900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115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125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(0.7%)</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1588258"/>
                  </a:ext>
                </a:extLst>
              </a:tr>
              <a:tr h="223575">
                <a:tc>
                  <a:txBody>
                    <a:bodyPr/>
                    <a:lstStyle/>
                    <a:p>
                      <a:pPr marL="0" marR="0">
                        <a:lnSpc>
                          <a:spcPct val="110000"/>
                        </a:lnSpc>
                        <a:spcBef>
                          <a:spcPts val="500"/>
                        </a:spcBef>
                        <a:spcAft>
                          <a:spcPts val="0"/>
                        </a:spcAft>
                      </a:pPr>
                      <a:r>
                        <a:rPr lang="en-US" sz="800" b="0" dirty="0">
                          <a:solidFill>
                            <a:schemeClr val="tx1"/>
                          </a:solidFill>
                          <a:effectLst/>
                        </a:rPr>
                        <a:t>02/22/21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06/17/21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ATI Physical Therapy</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Fortress Value II</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2,450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345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300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(57.5%)</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5263707"/>
                  </a:ext>
                </a:extLst>
              </a:tr>
              <a:tr h="223575">
                <a:tc>
                  <a:txBody>
                    <a:bodyPr/>
                    <a:lstStyle/>
                    <a:p>
                      <a:pPr marL="0" marR="0">
                        <a:lnSpc>
                          <a:spcPct val="110000"/>
                        </a:lnSpc>
                        <a:spcBef>
                          <a:spcPts val="500"/>
                        </a:spcBef>
                        <a:spcAft>
                          <a:spcPts val="0"/>
                        </a:spcAft>
                      </a:pPr>
                      <a:r>
                        <a:rPr lang="en-US" sz="800" b="0" dirty="0">
                          <a:solidFill>
                            <a:schemeClr val="tx1"/>
                          </a:solidFill>
                          <a:effectLst/>
                        </a:rPr>
                        <a:t>02/18/21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06/16/21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Quantum-Si</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HighCape Capital</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925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115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425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(3.2%)</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1712878"/>
                  </a:ext>
                </a:extLst>
              </a:tr>
              <a:tr h="223575">
                <a:tc>
                  <a:txBody>
                    <a:bodyPr/>
                    <a:lstStyle/>
                    <a:p>
                      <a:pPr marL="0" marR="0">
                        <a:lnSpc>
                          <a:spcPct val="110000"/>
                        </a:lnSpc>
                        <a:spcBef>
                          <a:spcPts val="500"/>
                        </a:spcBef>
                        <a:spcAft>
                          <a:spcPts val="0"/>
                        </a:spcAft>
                      </a:pPr>
                      <a:r>
                        <a:rPr lang="en-US" sz="800" b="0" dirty="0">
                          <a:solidFill>
                            <a:schemeClr val="tx1"/>
                          </a:solidFill>
                          <a:effectLst/>
                        </a:rPr>
                        <a:t>02/17/21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08/26/21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Humacyte</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Alpha Healthcare</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849</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100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175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00B050"/>
                          </a:solidFill>
                          <a:effectLst/>
                        </a:rPr>
                        <a:t>22.0%</a:t>
                      </a:r>
                      <a:endParaRPr lang="en-US" sz="800" b="1" dirty="0">
                        <a:solidFill>
                          <a:srgbClr val="00B050"/>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0820549"/>
                  </a:ext>
                </a:extLst>
              </a:tr>
              <a:tr h="223575">
                <a:tc>
                  <a:txBody>
                    <a:bodyPr/>
                    <a:lstStyle/>
                    <a:p>
                      <a:pPr marL="0" marR="0">
                        <a:lnSpc>
                          <a:spcPct val="110000"/>
                        </a:lnSpc>
                        <a:spcBef>
                          <a:spcPts val="500"/>
                        </a:spcBef>
                        <a:spcAft>
                          <a:spcPts val="0"/>
                        </a:spcAft>
                      </a:pPr>
                      <a:r>
                        <a:rPr lang="en-US" sz="800" b="0" dirty="0">
                          <a:solidFill>
                            <a:schemeClr val="tx1"/>
                          </a:solidFill>
                          <a:effectLst/>
                        </a:rPr>
                        <a:t>02/12/21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07/01/21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Sharecare</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Falcon Capital</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3,750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345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425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(24.9%)</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78156457"/>
                  </a:ext>
                </a:extLst>
              </a:tr>
              <a:tr h="223575">
                <a:tc>
                  <a:txBody>
                    <a:bodyPr/>
                    <a:lstStyle/>
                    <a:p>
                      <a:pPr marL="0" marR="0">
                        <a:lnSpc>
                          <a:spcPct val="110000"/>
                        </a:lnSpc>
                        <a:spcBef>
                          <a:spcPts val="500"/>
                        </a:spcBef>
                        <a:spcAft>
                          <a:spcPts val="0"/>
                        </a:spcAft>
                      </a:pPr>
                      <a:r>
                        <a:rPr lang="en-US" sz="800" b="0" dirty="0">
                          <a:solidFill>
                            <a:schemeClr val="tx1"/>
                          </a:solidFill>
                          <a:effectLst/>
                        </a:rPr>
                        <a:t>02/10/21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07/22/21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Sema4</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CM Life Sciences</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2,071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443</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350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(8.7%)</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6936978"/>
                  </a:ext>
                </a:extLst>
              </a:tr>
              <a:tr h="223575">
                <a:tc>
                  <a:txBody>
                    <a:bodyPr/>
                    <a:lstStyle/>
                    <a:p>
                      <a:pPr marL="0" marR="0">
                        <a:lnSpc>
                          <a:spcPct val="110000"/>
                        </a:lnSpc>
                        <a:spcBef>
                          <a:spcPts val="500"/>
                        </a:spcBef>
                        <a:spcAft>
                          <a:spcPts val="0"/>
                        </a:spcAft>
                      </a:pPr>
                      <a:r>
                        <a:rPr lang="en-US" sz="800" b="0" dirty="0">
                          <a:solidFill>
                            <a:schemeClr val="tx1"/>
                          </a:solidFill>
                          <a:effectLst/>
                        </a:rPr>
                        <a:t>02/08/21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06/09/21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Nautilus Biotechnology</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ARYA Sciences III</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905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150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200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(20.0%)</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3577649"/>
                  </a:ext>
                </a:extLst>
              </a:tr>
              <a:tr h="255365">
                <a:tc>
                  <a:txBody>
                    <a:bodyPr/>
                    <a:lstStyle/>
                    <a:p>
                      <a:pPr marL="0" marR="0">
                        <a:lnSpc>
                          <a:spcPct val="110000"/>
                        </a:lnSpc>
                        <a:spcBef>
                          <a:spcPts val="500"/>
                        </a:spcBef>
                        <a:spcAft>
                          <a:spcPts val="0"/>
                        </a:spcAft>
                      </a:pPr>
                      <a:r>
                        <a:rPr lang="en-US" sz="800" b="0" dirty="0">
                          <a:solidFill>
                            <a:schemeClr val="tx1"/>
                          </a:solidFill>
                          <a:effectLst/>
                        </a:rPr>
                        <a:t>01/13/21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06/22/21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Talkspace</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Hudson Executive Investment I</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1,400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414</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300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(49.8%)</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2442187"/>
                  </a:ext>
                </a:extLst>
              </a:tr>
              <a:tr h="223575">
                <a:tc>
                  <a:txBody>
                    <a:bodyPr/>
                    <a:lstStyle/>
                    <a:p>
                      <a:pPr marL="0" marR="0">
                        <a:lnSpc>
                          <a:spcPct val="110000"/>
                        </a:lnSpc>
                        <a:spcBef>
                          <a:spcPts val="500"/>
                        </a:spcBef>
                        <a:spcAft>
                          <a:spcPts val="0"/>
                        </a:spcAft>
                      </a:pPr>
                      <a:r>
                        <a:rPr lang="en-US" sz="800" b="0" dirty="0">
                          <a:solidFill>
                            <a:schemeClr val="tx1"/>
                          </a:solidFill>
                          <a:effectLst/>
                        </a:rPr>
                        <a:t>01/08/21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07/16/21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Celularity</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GX Acquisition</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1,293</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288</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80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(18.5%)</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0593932"/>
                  </a:ext>
                </a:extLst>
              </a:tr>
              <a:tr h="255365">
                <a:tc>
                  <a:txBody>
                    <a:bodyPr/>
                    <a:lstStyle/>
                    <a:p>
                      <a:pPr marL="0" marR="0">
                        <a:lnSpc>
                          <a:spcPct val="110000"/>
                        </a:lnSpc>
                        <a:spcBef>
                          <a:spcPts val="500"/>
                        </a:spcBef>
                        <a:spcAft>
                          <a:spcPts val="0"/>
                        </a:spcAft>
                      </a:pPr>
                      <a:r>
                        <a:rPr lang="en-US" sz="800" b="0" dirty="0">
                          <a:solidFill>
                            <a:schemeClr val="tx1"/>
                          </a:solidFill>
                          <a:effectLst/>
                        </a:rPr>
                        <a:t>12/18/20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06/08/21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CareMax</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Deerfield Healthcare Technology</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692</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144</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405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(18.2%)</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6933808"/>
                  </a:ext>
                </a:extLst>
              </a:tr>
              <a:tr h="223575">
                <a:tc>
                  <a:txBody>
                    <a:bodyPr/>
                    <a:lstStyle/>
                    <a:p>
                      <a:pPr marL="0" marR="0">
                        <a:lnSpc>
                          <a:spcPct val="110000"/>
                        </a:lnSpc>
                        <a:spcBef>
                          <a:spcPts val="500"/>
                        </a:spcBef>
                        <a:spcAft>
                          <a:spcPts val="0"/>
                        </a:spcAft>
                      </a:pPr>
                      <a:r>
                        <a:rPr lang="en-US" sz="800" b="0" dirty="0">
                          <a:solidFill>
                            <a:schemeClr val="tx1"/>
                          </a:solidFill>
                          <a:effectLst/>
                        </a:rPr>
                        <a:t>12/09/20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05/05/21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HydraFacial</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Vesper Healthcare</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1,140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460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350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00B050"/>
                          </a:solidFill>
                          <a:effectLst/>
                        </a:rPr>
                        <a:t>145.8%</a:t>
                      </a:r>
                      <a:endParaRPr lang="en-US" sz="800" b="1" dirty="0">
                        <a:solidFill>
                          <a:srgbClr val="00B05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993823"/>
                  </a:ext>
                </a:extLst>
              </a:tr>
              <a:tr h="255365">
                <a:tc>
                  <a:txBody>
                    <a:bodyPr/>
                    <a:lstStyle/>
                    <a:p>
                      <a:pPr marL="0" marR="0">
                        <a:lnSpc>
                          <a:spcPct val="110000"/>
                        </a:lnSpc>
                        <a:spcBef>
                          <a:spcPts val="500"/>
                        </a:spcBef>
                        <a:spcAft>
                          <a:spcPts val="0"/>
                        </a:spcAft>
                      </a:pPr>
                      <a:r>
                        <a:rPr lang="en-US" sz="800" b="0" dirty="0">
                          <a:solidFill>
                            <a:schemeClr val="tx1"/>
                          </a:solidFill>
                          <a:effectLst/>
                        </a:rPr>
                        <a:t>11/23/20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06/09/21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UpHealth and Cloudbreak</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GigCapital2</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1,351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173</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125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(49.6%)</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9605360"/>
                  </a:ext>
                </a:extLst>
              </a:tr>
              <a:tr h="223575">
                <a:tc>
                  <a:txBody>
                    <a:bodyPr/>
                    <a:lstStyle/>
                    <a:p>
                      <a:pPr marL="0" marR="0">
                        <a:lnSpc>
                          <a:spcPct val="110000"/>
                        </a:lnSpc>
                        <a:spcBef>
                          <a:spcPts val="500"/>
                        </a:spcBef>
                        <a:spcAft>
                          <a:spcPts val="0"/>
                        </a:spcAft>
                      </a:pPr>
                      <a:r>
                        <a:rPr lang="en-US" sz="800" b="0" dirty="0">
                          <a:solidFill>
                            <a:schemeClr val="tx1"/>
                          </a:solidFill>
                          <a:effectLst/>
                        </a:rPr>
                        <a:t>11/20/20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02/16/21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Butterfly</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Longview</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1,457</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400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175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00B050"/>
                          </a:solidFill>
                          <a:effectLst/>
                        </a:rPr>
                        <a:t>22.7%</a:t>
                      </a:r>
                      <a:endParaRPr lang="en-US" sz="800" b="1" dirty="0">
                        <a:solidFill>
                          <a:srgbClr val="00B050"/>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6743475"/>
                  </a:ext>
                </a:extLst>
              </a:tr>
              <a:tr h="223575">
                <a:tc>
                  <a:txBody>
                    <a:bodyPr/>
                    <a:lstStyle/>
                    <a:p>
                      <a:pPr marL="0" marR="0">
                        <a:lnSpc>
                          <a:spcPct val="110000"/>
                        </a:lnSpc>
                        <a:spcBef>
                          <a:spcPts val="500"/>
                        </a:spcBef>
                        <a:spcAft>
                          <a:spcPts val="0"/>
                        </a:spcAft>
                      </a:pPr>
                      <a:r>
                        <a:rPr lang="en-US" sz="800" b="0" dirty="0">
                          <a:solidFill>
                            <a:schemeClr val="tx1"/>
                          </a:solidFill>
                          <a:effectLst/>
                        </a:rPr>
                        <a:t>11/12/20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06/03/21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Cano Health</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Jaws</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4,439</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690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800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00B050"/>
                          </a:solidFill>
                          <a:effectLst/>
                        </a:rPr>
                        <a:t>21.2%</a:t>
                      </a:r>
                      <a:endParaRPr lang="en-US" sz="800" b="1" dirty="0">
                        <a:solidFill>
                          <a:srgbClr val="00B05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2276511"/>
                  </a:ext>
                </a:extLst>
              </a:tr>
              <a:tr h="223575">
                <a:tc>
                  <a:txBody>
                    <a:bodyPr/>
                    <a:lstStyle/>
                    <a:p>
                      <a:pPr marL="0" marR="0">
                        <a:lnSpc>
                          <a:spcPct val="110000"/>
                        </a:lnSpc>
                        <a:spcBef>
                          <a:spcPts val="500"/>
                        </a:spcBef>
                        <a:spcAft>
                          <a:spcPts val="0"/>
                        </a:spcAft>
                      </a:pPr>
                      <a:r>
                        <a:rPr lang="en-US" sz="800" b="0" dirty="0">
                          <a:solidFill>
                            <a:schemeClr val="tx1"/>
                          </a:solidFill>
                          <a:effectLst/>
                        </a:rPr>
                        <a:t>10/21/20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02/10/21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Nuvation Bio</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Panacea</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1,319</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144</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478</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(3.5%)</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5663"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2784602"/>
                  </a:ext>
                </a:extLst>
              </a:tr>
              <a:tr h="223575">
                <a:tc>
                  <a:txBody>
                    <a:bodyPr/>
                    <a:lstStyle/>
                    <a:p>
                      <a:pPr marL="0" marR="0">
                        <a:lnSpc>
                          <a:spcPct val="110000"/>
                        </a:lnSpc>
                        <a:spcBef>
                          <a:spcPts val="500"/>
                        </a:spcBef>
                        <a:spcAft>
                          <a:spcPts val="0"/>
                        </a:spcAft>
                      </a:pPr>
                      <a:r>
                        <a:rPr lang="en-US" sz="800" b="0" dirty="0">
                          <a:solidFill>
                            <a:schemeClr val="tx1"/>
                          </a:solidFill>
                          <a:effectLst/>
                        </a:rPr>
                        <a:t>10/06/20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01/07/21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Clover Health</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Social Capital Hedosophia III</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3,702</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828</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400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(13.9%)</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9265876"/>
                  </a:ext>
                </a:extLst>
              </a:tr>
              <a:tr h="223575">
                <a:tc>
                  <a:txBody>
                    <a:bodyPr/>
                    <a:lstStyle/>
                    <a:p>
                      <a:pPr marL="0" marR="0">
                        <a:lnSpc>
                          <a:spcPct val="110000"/>
                        </a:lnSpc>
                        <a:spcBef>
                          <a:spcPts val="500"/>
                        </a:spcBef>
                        <a:spcAft>
                          <a:spcPts val="0"/>
                        </a:spcAft>
                      </a:pPr>
                      <a:r>
                        <a:rPr lang="en-US" sz="800" b="0" dirty="0">
                          <a:solidFill>
                            <a:schemeClr val="tx1"/>
                          </a:solidFill>
                          <a:effectLst/>
                        </a:rPr>
                        <a:t>09/02/20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12/30/20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Clene Nanomedicine</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Tottenham Acquisition I</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543</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$46</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(19.1%)</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9221329"/>
                  </a:ext>
                </a:extLst>
              </a:tr>
              <a:tr h="223575">
                <a:tc>
                  <a:txBody>
                    <a:bodyPr/>
                    <a:lstStyle/>
                    <a:p>
                      <a:pPr marL="0" marR="0">
                        <a:lnSpc>
                          <a:spcPct val="110000"/>
                        </a:lnSpc>
                        <a:spcBef>
                          <a:spcPts val="500"/>
                        </a:spcBef>
                        <a:spcAft>
                          <a:spcPts val="0"/>
                        </a:spcAft>
                      </a:pPr>
                      <a:r>
                        <a:rPr lang="en-US" sz="800" b="0" dirty="0">
                          <a:solidFill>
                            <a:schemeClr val="tx1"/>
                          </a:solidFill>
                          <a:effectLst/>
                        </a:rPr>
                        <a:t>07/30/20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10/27/20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Cerevel Therapeutics</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ARYA Sciences II</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847</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150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320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203.4%</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759"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8878961"/>
                  </a:ext>
                </a:extLst>
              </a:tr>
              <a:tr h="223575">
                <a:tc>
                  <a:txBody>
                    <a:bodyPr/>
                    <a:lstStyle/>
                    <a:p>
                      <a:pPr marL="0" marR="0">
                        <a:lnSpc>
                          <a:spcPct val="110000"/>
                        </a:lnSpc>
                        <a:spcBef>
                          <a:spcPts val="500"/>
                        </a:spcBef>
                        <a:spcAft>
                          <a:spcPts val="0"/>
                        </a:spcAft>
                      </a:pPr>
                      <a:r>
                        <a:rPr lang="en-US" sz="800" b="0" dirty="0">
                          <a:solidFill>
                            <a:schemeClr val="tx1"/>
                          </a:solidFill>
                          <a:effectLst/>
                        </a:rPr>
                        <a:t>07/29/20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10/30/20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SOC Telemed</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500"/>
                        </a:spcBef>
                        <a:spcAft>
                          <a:spcPts val="0"/>
                        </a:spcAft>
                      </a:pPr>
                      <a:r>
                        <a:rPr lang="en-US" sz="800" b="0" dirty="0">
                          <a:solidFill>
                            <a:schemeClr val="tx1"/>
                          </a:solidFill>
                          <a:effectLst/>
                        </a:rPr>
                        <a:t>Healthcare Merger</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721</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250</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0" dirty="0">
                          <a:solidFill>
                            <a:schemeClr val="tx1"/>
                          </a:solidFill>
                          <a:effectLst/>
                        </a:rPr>
                        <a:t>165</a:t>
                      </a:r>
                      <a:endParaRPr lang="en-US" sz="800" b="0"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10000"/>
                        </a:lnSpc>
                        <a:spcBef>
                          <a:spcPts val="500"/>
                        </a:spcBef>
                        <a:spcAft>
                          <a:spcPts val="0"/>
                        </a:spcAft>
                      </a:pPr>
                      <a:r>
                        <a:rPr lang="en-US" sz="800" b="1" dirty="0">
                          <a:solidFill>
                            <a:srgbClr val="C00000"/>
                          </a:solidFill>
                          <a:effectLst/>
                        </a:rPr>
                        <a:t>(74.1%)</a:t>
                      </a:r>
                      <a:endParaRPr lang="en-US" sz="800" b="1" dirty="0">
                        <a:solidFill>
                          <a:srgbClr val="C00000"/>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4632003"/>
                  </a:ext>
                </a:extLst>
              </a:tr>
              <a:tr h="223575">
                <a:tc>
                  <a:txBody>
                    <a:bodyPr/>
                    <a:lstStyle/>
                    <a:p>
                      <a:pPr marL="0" marR="0">
                        <a:lnSpc>
                          <a:spcPct val="110000"/>
                        </a:lnSpc>
                        <a:spcBef>
                          <a:spcPts val="500"/>
                        </a:spcBef>
                        <a:spcAft>
                          <a:spcPts val="0"/>
                        </a:spcAft>
                      </a:pPr>
                      <a:endParaRPr lang="en-US" sz="800" b="1"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nSpc>
                          <a:spcPct val="110000"/>
                        </a:lnSpc>
                        <a:spcBef>
                          <a:spcPts val="500"/>
                        </a:spcBef>
                        <a:spcAft>
                          <a:spcPts val="0"/>
                        </a:spcAft>
                      </a:pPr>
                      <a:endParaRPr lang="en-US" sz="800" b="1"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nSpc>
                          <a:spcPct val="110000"/>
                        </a:lnSpc>
                        <a:spcBef>
                          <a:spcPts val="500"/>
                        </a:spcBef>
                        <a:spcAft>
                          <a:spcPts val="0"/>
                        </a:spcAft>
                      </a:pPr>
                      <a:endParaRPr lang="en-US" sz="800" b="1" dirty="0">
                        <a:solidFill>
                          <a:schemeClr val="tx1"/>
                        </a:solidFill>
                        <a:effectLst/>
                        <a:latin typeface="Arial" panose="020B0604020202020204" pitchFamily="34" charset="0"/>
                        <a:ea typeface="LF_Kai" panose="03000509000000000000" pitchFamily="65" charset="-120"/>
                      </a:endParaRPr>
                    </a:p>
                  </a:txBody>
                  <a:tcPr marL="36576" marR="6782" marT="44307" marB="0" anchor="ctr">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gn="l"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Average:</a:t>
                      </a:r>
                    </a:p>
                  </a:txBody>
                  <a:tcPr marL="36576" marR="9525" marT="48895" marB="0">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gn="r"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$3,051</a:t>
                      </a:r>
                    </a:p>
                  </a:txBody>
                  <a:tcPr marL="36576" marR="9525" marT="48895" marB="0">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gn="r"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$352</a:t>
                      </a:r>
                    </a:p>
                  </a:txBody>
                  <a:tcPr marL="36576" marR="9525" marT="48895" marB="0">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gn="r"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$332</a:t>
                      </a:r>
                    </a:p>
                  </a:txBody>
                  <a:tcPr marL="36576" marR="9525" marT="48895" marB="0">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(0.8%)</a:t>
                      </a:r>
                    </a:p>
                  </a:txBody>
                  <a:tcPr marL="36576" marR="9525" marT="48895" marB="0">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081862722"/>
                  </a:ext>
                </a:extLst>
              </a:tr>
            </a:tbl>
          </a:graphicData>
        </a:graphic>
      </p:graphicFrame>
      <p:sp>
        <p:nvSpPr>
          <p:cNvPr id="8" name="Rectangle 7" descr="" title=""/>
          <p:cNvSpPr/>
          <p:nvPr/>
        </p:nvSpPr>
        <p:spPr>
          <a:xfrm>
            <a:off x="792997" y="7165507"/>
            <a:ext cx="5181600" cy="338554"/>
          </a:xfrm>
          <a:prstGeom prst="rect">
            <a:avLst/>
          </a:prstGeom>
        </p:spPr>
        <p:txBody>
          <a:bodyPr>
            <a:spAutoFit/>
          </a:bodyPr>
          <a:lstStyle/>
          <a:p>
            <a:pPr marL="1587" indent="0">
              <a:spcBef>
                <a:spcPts val="0"/>
              </a:spcBef>
              <a:buClr>
                <a:srgbClr val="264E84"/>
              </a:buClr>
              <a:buSzPct val="92000"/>
            </a:pPr>
            <a:r>
              <a:rPr lang="en-GB" altLang="en-US" sz="800" dirty="0">
                <a:ea typeface="LF_Kai" charset="-120"/>
              </a:rPr>
              <a:t>Source: Company filings, </a:t>
            </a:r>
            <a:r>
              <a:rPr lang="en-GB" altLang="en-US" sz="800" dirty="0" err="1">
                <a:ea typeface="LF_Kai" charset="-120"/>
              </a:rPr>
              <a:t>Dealogic</a:t>
            </a:r>
            <a:r>
              <a:rPr lang="en-GB" altLang="en-US" sz="800" dirty="0">
                <a:ea typeface="LF_Kai" charset="-120"/>
              </a:rPr>
              <a:t>; J.P. Morgan SPAC database; Data as of 08/31/2021; Note: Sample set consists of </a:t>
            </a:r>
            <a:r>
              <a:rPr lang="en-GB" altLang="en-US" sz="800" dirty="0" smtClean="0">
                <a:ea typeface="LF_Kai" charset="-120"/>
              </a:rPr>
              <a:t>healthcare SPAC deals with a transaction value of $500mm+</a:t>
            </a:r>
            <a:endParaRPr lang="en-GB" altLang="en-US" sz="800" dirty="0">
              <a:ea typeface="LF_Kai" charset="-120"/>
            </a:endParaRPr>
          </a:p>
        </p:txBody>
      </p:sp>
    </p:spTree>
    <p:extLst>
      <p:ext uri="{BB962C8B-B14F-4D97-AF65-F5344CB8AC3E}">
        <p14:creationId xmlns:p14="http://schemas.microsoft.com/office/powerpoint/2010/main" val="780762590"/>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1" name="Title 10" descr="" title=""/>
          <p:cNvSpPr>
            <a:spLocks noGrp="1"/>
          </p:cNvSpPr>
          <p:nvPr>
            <p:ph type="title"/>
          </p:nvPr>
        </p:nvSpPr>
        <p:spPr/>
        <p:txBody>
          <a:bodyPr/>
          <a:lstStyle/>
          <a:p>
            <a:r>
              <a:rPr lang="en-US" dirty="0"/>
              <a:t>De-</a:t>
            </a:r>
            <a:r>
              <a:rPr lang="en-US" dirty="0" err="1"/>
              <a:t>SPAC</a:t>
            </a:r>
            <a:r>
              <a:rPr lang="en-US" dirty="0"/>
              <a:t> Timeline:</a:t>
            </a:r>
            <a:br>
              <a:rPr lang="en-US" dirty="0"/>
            </a:br>
            <a:r>
              <a:rPr lang="en-US" dirty="0"/>
              <a:t>5 Key Steps to Success</a:t>
            </a:r>
          </a:p>
        </p:txBody>
      </p:sp>
      <p:sp>
        <p:nvSpPr>
          <p:cNvPr id="13" name="Oval 12" descr="" title="">
            <a:extLst>
              <a:ext uri="{FF2B5EF4-FFF2-40B4-BE49-F238E27FC236}">
                <a16:creationId xmlns:a16="http://schemas.microsoft.com/office/drawing/2014/main" id="{F5106887-5E1B-4F50-B355-F964599EE6AF}"/>
              </a:ext>
            </a:extLst>
          </p:cNvPr>
          <p:cNvSpPr/>
          <p:nvPr/>
        </p:nvSpPr>
        <p:spPr>
          <a:xfrm>
            <a:off x="609600" y="3455077"/>
            <a:ext cx="365760" cy="3657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824"/>
            <a:r>
              <a:rPr lang="en-US" sz="1400" b="1" dirty="0">
                <a:solidFill>
                  <a:srgbClr val="FFFFFF"/>
                </a:solidFill>
                <a:latin typeface="Arial"/>
              </a:rPr>
              <a:t>2</a:t>
            </a:r>
          </a:p>
        </p:txBody>
      </p:sp>
      <p:sp>
        <p:nvSpPr>
          <p:cNvPr id="14" name="Oval 13" descr="" title="">
            <a:extLst>
              <a:ext uri="{FF2B5EF4-FFF2-40B4-BE49-F238E27FC236}">
                <a16:creationId xmlns:a16="http://schemas.microsoft.com/office/drawing/2014/main" id="{42B7CD31-65B4-42AE-9CA0-AE514856B8FD}"/>
              </a:ext>
            </a:extLst>
          </p:cNvPr>
          <p:cNvSpPr/>
          <p:nvPr/>
        </p:nvSpPr>
        <p:spPr>
          <a:xfrm>
            <a:off x="609600" y="4305440"/>
            <a:ext cx="365760" cy="3657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824"/>
            <a:r>
              <a:rPr lang="en-US" sz="1400" b="1" dirty="0">
                <a:solidFill>
                  <a:srgbClr val="FFFFFF"/>
                </a:solidFill>
                <a:latin typeface="Arial"/>
              </a:rPr>
              <a:t>3</a:t>
            </a:r>
          </a:p>
        </p:txBody>
      </p:sp>
      <p:sp>
        <p:nvSpPr>
          <p:cNvPr id="15" name="Oval 14" descr="" title="">
            <a:extLst>
              <a:ext uri="{FF2B5EF4-FFF2-40B4-BE49-F238E27FC236}">
                <a16:creationId xmlns:a16="http://schemas.microsoft.com/office/drawing/2014/main" id="{063515C2-D03B-4B5F-ACBE-4A56846253C6}"/>
              </a:ext>
            </a:extLst>
          </p:cNvPr>
          <p:cNvSpPr/>
          <p:nvPr/>
        </p:nvSpPr>
        <p:spPr>
          <a:xfrm>
            <a:off x="609600" y="5130009"/>
            <a:ext cx="365760" cy="3657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824"/>
            <a:r>
              <a:rPr lang="en-US" sz="1400" b="1" dirty="0">
                <a:solidFill>
                  <a:srgbClr val="FFFFFF"/>
                </a:solidFill>
                <a:latin typeface="Arial"/>
              </a:rPr>
              <a:t>4</a:t>
            </a:r>
          </a:p>
        </p:txBody>
      </p:sp>
      <p:sp>
        <p:nvSpPr>
          <p:cNvPr id="16" name="Oval 15" descr="" title="">
            <a:extLst>
              <a:ext uri="{FF2B5EF4-FFF2-40B4-BE49-F238E27FC236}">
                <a16:creationId xmlns:a16="http://schemas.microsoft.com/office/drawing/2014/main" id="{26E1EAE8-FC30-4128-A747-4CDF1F7EEFEC}"/>
              </a:ext>
            </a:extLst>
          </p:cNvPr>
          <p:cNvSpPr/>
          <p:nvPr/>
        </p:nvSpPr>
        <p:spPr>
          <a:xfrm>
            <a:off x="609600" y="5958100"/>
            <a:ext cx="365760" cy="3657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824"/>
            <a:r>
              <a:rPr lang="en-US" sz="1400" b="1" dirty="0">
                <a:solidFill>
                  <a:srgbClr val="FFFFFF"/>
                </a:solidFill>
                <a:latin typeface="Arial"/>
              </a:rPr>
              <a:t>5</a:t>
            </a:r>
          </a:p>
        </p:txBody>
      </p:sp>
      <p:sp>
        <p:nvSpPr>
          <p:cNvPr id="18" name="Content Placeholder 2" descr="" title="">
            <a:extLst>
              <a:ext uri="{FF2B5EF4-FFF2-40B4-BE49-F238E27FC236}">
                <a16:creationId xmlns:a16="http://schemas.microsoft.com/office/drawing/2014/main" id="{11CC2D1D-697F-4211-85E4-7E71524B30DE}"/>
              </a:ext>
            </a:extLst>
          </p:cNvPr>
          <p:cNvSpPr txBox="1">
            <a:spLocks/>
          </p:cNvSpPr>
          <p:nvPr/>
        </p:nvSpPr>
        <p:spPr>
          <a:xfrm>
            <a:off x="1118541" y="3328946"/>
            <a:ext cx="4816854" cy="618023"/>
          </a:xfrm>
          <a:prstGeom prst="rect">
            <a:avLst/>
          </a:prstGeom>
        </p:spPr>
        <p:txBody>
          <a:bodyPr vert="horz" lIns="0" tIns="0" rIns="0" bIns="0" rtlCol="0" anchor="ctr">
            <a:noAutofit/>
          </a:bodyPr>
          <a:lstStyle>
            <a:lvl1pPr marL="176213" indent="-176213" algn="l" defTabSz="914400" rtl="0" eaLnBrk="1" latinLnBrk="0" hangingPunct="1">
              <a:lnSpc>
                <a:spcPct val="100000"/>
              </a:lnSpc>
              <a:spcBef>
                <a:spcPts val="400"/>
              </a:spcBef>
              <a:spcAft>
                <a:spcPts val="400"/>
              </a:spcAft>
              <a:buFont typeface="Wingdings" charset="2"/>
              <a:buChar char="§"/>
              <a:tabLst/>
              <a:defRPr sz="1400" kern="1200">
                <a:solidFill>
                  <a:schemeClr val="tx1">
                    <a:lumMod val="50000"/>
                    <a:lumOff val="50000"/>
                  </a:schemeClr>
                </a:solidFill>
                <a:latin typeface="+mn-lt"/>
                <a:ea typeface="+mn-ea"/>
                <a:cs typeface="+mn-cs"/>
              </a:defRPr>
            </a:lvl1pPr>
            <a:lvl2pPr marL="346075" indent="-169863" algn="l" defTabSz="914400" rtl="0" eaLnBrk="1" latinLnBrk="0" hangingPunct="1">
              <a:lnSpc>
                <a:spcPct val="100000"/>
              </a:lnSpc>
              <a:spcBef>
                <a:spcPts val="400"/>
              </a:spcBef>
              <a:spcAft>
                <a:spcPts val="400"/>
              </a:spcAft>
              <a:buFont typeface=".HelveticaNeueDeskInterface-Regular" charset="0"/>
              <a:buChar char="–"/>
              <a:tabLst/>
              <a:defRPr sz="1400" kern="1200">
                <a:solidFill>
                  <a:schemeClr val="tx1">
                    <a:lumMod val="50000"/>
                    <a:lumOff val="50000"/>
                  </a:schemeClr>
                </a:solidFill>
                <a:latin typeface="+mn-lt"/>
                <a:ea typeface="+mn-ea"/>
                <a:cs typeface="+mn-cs"/>
              </a:defRPr>
            </a:lvl2pPr>
            <a:lvl3pPr marL="514350" indent="-168275" algn="l" defTabSz="914400" rtl="0" eaLnBrk="1" latinLnBrk="0" hangingPunct="1">
              <a:lnSpc>
                <a:spcPct val="100000"/>
              </a:lnSpc>
              <a:spcBef>
                <a:spcPts val="400"/>
              </a:spcBef>
              <a:spcAft>
                <a:spcPts val="400"/>
              </a:spcAft>
              <a:buSzPct val="100000"/>
              <a:buFont typeface="Wingdings" charset="2"/>
              <a:buChar char="§"/>
              <a:tabLst/>
              <a:defRPr sz="1400" kern="1200">
                <a:solidFill>
                  <a:schemeClr val="tx1">
                    <a:lumMod val="50000"/>
                    <a:lumOff val="50000"/>
                  </a:schemeClr>
                </a:solidFill>
                <a:latin typeface="+mn-lt"/>
                <a:ea typeface="+mn-ea"/>
                <a:cs typeface="+mn-cs"/>
              </a:defRPr>
            </a:lvl3pPr>
            <a:lvl4pPr marL="692150" indent="-177800" algn="l" defTabSz="914400" rtl="0" eaLnBrk="1" latinLnBrk="0" hangingPunct="1">
              <a:lnSpc>
                <a:spcPct val="100000"/>
              </a:lnSpc>
              <a:spcBef>
                <a:spcPts val="400"/>
              </a:spcBef>
              <a:spcAft>
                <a:spcPts val="400"/>
              </a:spcAft>
              <a:buSzPct val="100000"/>
              <a:buFont typeface=".HelveticaNeueDeskInterface-Regular" charset="0"/>
              <a:buChar char="–"/>
              <a:tabLst/>
              <a:defRPr sz="1400" kern="1200">
                <a:solidFill>
                  <a:schemeClr val="tx1">
                    <a:lumMod val="50000"/>
                    <a:lumOff val="50000"/>
                  </a:schemeClr>
                </a:solidFill>
                <a:latin typeface="+mn-lt"/>
                <a:ea typeface="+mn-ea"/>
                <a:cs typeface="+mn-cs"/>
              </a:defRPr>
            </a:lvl4pPr>
            <a:lvl5pPr marL="862013" indent="-169863" algn="l" defTabSz="914400" rtl="0" eaLnBrk="1" latinLnBrk="0" hangingPunct="1">
              <a:lnSpc>
                <a:spcPct val="100000"/>
              </a:lnSpc>
              <a:spcBef>
                <a:spcPts val="400"/>
              </a:spcBef>
              <a:spcAft>
                <a:spcPts val="400"/>
              </a:spcAft>
              <a:buSzPct val="100000"/>
              <a:buFont typeface="Wingdings" charset="2"/>
              <a:buChar char="§"/>
              <a:tabLst/>
              <a:defRPr sz="14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spcBef>
                <a:spcPts val="600"/>
              </a:spcBef>
              <a:spcAft>
                <a:spcPts val="300"/>
              </a:spcAft>
              <a:buNone/>
            </a:pPr>
            <a:r>
              <a:rPr lang="en-US" sz="2000" b="1" dirty="0">
                <a:solidFill>
                  <a:srgbClr val="000000">
                    <a:lumMod val="50000"/>
                    <a:lumOff val="50000"/>
                  </a:srgbClr>
                </a:solidFill>
                <a:latin typeface="Arial"/>
              </a:rPr>
              <a:t>Confidential Phase</a:t>
            </a:r>
            <a:endParaRPr lang="en-US" sz="2000" dirty="0">
              <a:solidFill>
                <a:srgbClr val="000000">
                  <a:lumMod val="50000"/>
                  <a:lumOff val="50000"/>
                </a:srgbClr>
              </a:solidFill>
              <a:latin typeface="Arial"/>
            </a:endParaRPr>
          </a:p>
        </p:txBody>
      </p:sp>
      <p:sp>
        <p:nvSpPr>
          <p:cNvPr id="20" name="Content Placeholder 2" descr="" title="">
            <a:extLst>
              <a:ext uri="{FF2B5EF4-FFF2-40B4-BE49-F238E27FC236}">
                <a16:creationId xmlns:a16="http://schemas.microsoft.com/office/drawing/2014/main" id="{566C0D38-D6C7-4AA0-9058-4447C59A77E4}"/>
              </a:ext>
            </a:extLst>
          </p:cNvPr>
          <p:cNvSpPr txBox="1">
            <a:spLocks/>
          </p:cNvSpPr>
          <p:nvPr/>
        </p:nvSpPr>
        <p:spPr>
          <a:xfrm>
            <a:off x="1118541" y="4178135"/>
            <a:ext cx="4816854" cy="618023"/>
          </a:xfrm>
          <a:prstGeom prst="rect">
            <a:avLst/>
          </a:prstGeom>
        </p:spPr>
        <p:txBody>
          <a:bodyPr vert="horz" lIns="0" tIns="0" rIns="0" bIns="0" rtlCol="0" anchor="ctr">
            <a:noAutofit/>
          </a:bodyPr>
          <a:lstStyle>
            <a:lvl1pPr marL="176213" indent="-176213" algn="l" defTabSz="914400" rtl="0" eaLnBrk="1" latinLnBrk="0" hangingPunct="1">
              <a:lnSpc>
                <a:spcPct val="100000"/>
              </a:lnSpc>
              <a:spcBef>
                <a:spcPts val="400"/>
              </a:spcBef>
              <a:spcAft>
                <a:spcPts val="400"/>
              </a:spcAft>
              <a:buFont typeface="Wingdings" charset="2"/>
              <a:buChar char="§"/>
              <a:tabLst/>
              <a:defRPr sz="1400" kern="1200">
                <a:solidFill>
                  <a:schemeClr val="tx1">
                    <a:lumMod val="50000"/>
                    <a:lumOff val="50000"/>
                  </a:schemeClr>
                </a:solidFill>
                <a:latin typeface="+mn-lt"/>
                <a:ea typeface="+mn-ea"/>
                <a:cs typeface="+mn-cs"/>
              </a:defRPr>
            </a:lvl1pPr>
            <a:lvl2pPr marL="346075" indent="-169863" algn="l" defTabSz="914400" rtl="0" eaLnBrk="1" latinLnBrk="0" hangingPunct="1">
              <a:lnSpc>
                <a:spcPct val="100000"/>
              </a:lnSpc>
              <a:spcBef>
                <a:spcPts val="400"/>
              </a:spcBef>
              <a:spcAft>
                <a:spcPts val="400"/>
              </a:spcAft>
              <a:buFont typeface=".HelveticaNeueDeskInterface-Regular" charset="0"/>
              <a:buChar char="–"/>
              <a:tabLst/>
              <a:defRPr sz="1400" kern="1200">
                <a:solidFill>
                  <a:schemeClr val="tx1">
                    <a:lumMod val="50000"/>
                    <a:lumOff val="50000"/>
                  </a:schemeClr>
                </a:solidFill>
                <a:latin typeface="+mn-lt"/>
                <a:ea typeface="+mn-ea"/>
                <a:cs typeface="+mn-cs"/>
              </a:defRPr>
            </a:lvl2pPr>
            <a:lvl3pPr marL="514350" indent="-168275" algn="l" defTabSz="914400" rtl="0" eaLnBrk="1" latinLnBrk="0" hangingPunct="1">
              <a:lnSpc>
                <a:spcPct val="100000"/>
              </a:lnSpc>
              <a:spcBef>
                <a:spcPts val="400"/>
              </a:spcBef>
              <a:spcAft>
                <a:spcPts val="400"/>
              </a:spcAft>
              <a:buSzPct val="100000"/>
              <a:buFont typeface="Wingdings" charset="2"/>
              <a:buChar char="§"/>
              <a:tabLst/>
              <a:defRPr sz="1400" kern="1200">
                <a:solidFill>
                  <a:schemeClr val="tx1">
                    <a:lumMod val="50000"/>
                    <a:lumOff val="50000"/>
                  </a:schemeClr>
                </a:solidFill>
                <a:latin typeface="+mn-lt"/>
                <a:ea typeface="+mn-ea"/>
                <a:cs typeface="+mn-cs"/>
              </a:defRPr>
            </a:lvl3pPr>
            <a:lvl4pPr marL="692150" indent="-177800" algn="l" defTabSz="914400" rtl="0" eaLnBrk="1" latinLnBrk="0" hangingPunct="1">
              <a:lnSpc>
                <a:spcPct val="100000"/>
              </a:lnSpc>
              <a:spcBef>
                <a:spcPts val="400"/>
              </a:spcBef>
              <a:spcAft>
                <a:spcPts val="400"/>
              </a:spcAft>
              <a:buSzPct val="100000"/>
              <a:buFont typeface=".HelveticaNeueDeskInterface-Regular" charset="0"/>
              <a:buChar char="–"/>
              <a:tabLst/>
              <a:defRPr sz="1400" kern="1200">
                <a:solidFill>
                  <a:schemeClr val="tx1">
                    <a:lumMod val="50000"/>
                    <a:lumOff val="50000"/>
                  </a:schemeClr>
                </a:solidFill>
                <a:latin typeface="+mn-lt"/>
                <a:ea typeface="+mn-ea"/>
                <a:cs typeface="+mn-cs"/>
              </a:defRPr>
            </a:lvl4pPr>
            <a:lvl5pPr marL="862013" indent="-169863" algn="l" defTabSz="914400" rtl="0" eaLnBrk="1" latinLnBrk="0" hangingPunct="1">
              <a:lnSpc>
                <a:spcPct val="100000"/>
              </a:lnSpc>
              <a:spcBef>
                <a:spcPts val="400"/>
              </a:spcBef>
              <a:spcAft>
                <a:spcPts val="400"/>
              </a:spcAft>
              <a:buSzPct val="100000"/>
              <a:buFont typeface="Wingdings" charset="2"/>
              <a:buChar char="§"/>
              <a:tabLst/>
              <a:defRPr sz="14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spcBef>
                <a:spcPts val="600"/>
              </a:spcBef>
              <a:spcAft>
                <a:spcPts val="300"/>
              </a:spcAft>
              <a:buNone/>
            </a:pPr>
            <a:r>
              <a:rPr lang="en-US" sz="2000" b="1" dirty="0">
                <a:solidFill>
                  <a:srgbClr val="000000">
                    <a:lumMod val="50000"/>
                    <a:lumOff val="50000"/>
                  </a:srgbClr>
                </a:solidFill>
                <a:latin typeface="Arial"/>
              </a:rPr>
              <a:t>Public Process</a:t>
            </a:r>
            <a:endParaRPr lang="en-US" sz="2000" dirty="0">
              <a:solidFill>
                <a:srgbClr val="000000">
                  <a:lumMod val="50000"/>
                  <a:lumOff val="50000"/>
                </a:srgbClr>
              </a:solidFill>
              <a:latin typeface="Arial"/>
            </a:endParaRPr>
          </a:p>
        </p:txBody>
      </p:sp>
      <p:sp>
        <p:nvSpPr>
          <p:cNvPr id="21" name="Content Placeholder 2" descr="" title="">
            <a:extLst>
              <a:ext uri="{FF2B5EF4-FFF2-40B4-BE49-F238E27FC236}">
                <a16:creationId xmlns:a16="http://schemas.microsoft.com/office/drawing/2014/main" id="{EBB2D5DB-30D5-4952-BDB5-D57346C7CD0B}"/>
              </a:ext>
            </a:extLst>
          </p:cNvPr>
          <p:cNvSpPr txBox="1">
            <a:spLocks/>
          </p:cNvSpPr>
          <p:nvPr/>
        </p:nvSpPr>
        <p:spPr>
          <a:xfrm>
            <a:off x="1118541" y="5003878"/>
            <a:ext cx="4816854" cy="618023"/>
          </a:xfrm>
          <a:prstGeom prst="rect">
            <a:avLst/>
          </a:prstGeom>
        </p:spPr>
        <p:txBody>
          <a:bodyPr vert="horz" lIns="0" tIns="0" rIns="0" bIns="0" rtlCol="0" anchor="ctr">
            <a:noAutofit/>
          </a:bodyPr>
          <a:lstStyle>
            <a:lvl1pPr marL="176213" indent="-176213" algn="l" defTabSz="914400" rtl="0" eaLnBrk="1" latinLnBrk="0" hangingPunct="1">
              <a:lnSpc>
                <a:spcPct val="100000"/>
              </a:lnSpc>
              <a:spcBef>
                <a:spcPts val="400"/>
              </a:spcBef>
              <a:spcAft>
                <a:spcPts val="400"/>
              </a:spcAft>
              <a:buFont typeface="Wingdings" charset="2"/>
              <a:buChar char="§"/>
              <a:tabLst/>
              <a:defRPr sz="1400" kern="1200">
                <a:solidFill>
                  <a:schemeClr val="tx1">
                    <a:lumMod val="50000"/>
                    <a:lumOff val="50000"/>
                  </a:schemeClr>
                </a:solidFill>
                <a:latin typeface="+mn-lt"/>
                <a:ea typeface="+mn-ea"/>
                <a:cs typeface="+mn-cs"/>
              </a:defRPr>
            </a:lvl1pPr>
            <a:lvl2pPr marL="346075" indent="-169863" algn="l" defTabSz="914400" rtl="0" eaLnBrk="1" latinLnBrk="0" hangingPunct="1">
              <a:lnSpc>
                <a:spcPct val="100000"/>
              </a:lnSpc>
              <a:spcBef>
                <a:spcPts val="400"/>
              </a:spcBef>
              <a:spcAft>
                <a:spcPts val="400"/>
              </a:spcAft>
              <a:buFont typeface=".HelveticaNeueDeskInterface-Regular" charset="0"/>
              <a:buChar char="–"/>
              <a:tabLst/>
              <a:defRPr sz="1400" kern="1200">
                <a:solidFill>
                  <a:schemeClr val="tx1">
                    <a:lumMod val="50000"/>
                    <a:lumOff val="50000"/>
                  </a:schemeClr>
                </a:solidFill>
                <a:latin typeface="+mn-lt"/>
                <a:ea typeface="+mn-ea"/>
                <a:cs typeface="+mn-cs"/>
              </a:defRPr>
            </a:lvl2pPr>
            <a:lvl3pPr marL="514350" indent="-168275" algn="l" defTabSz="914400" rtl="0" eaLnBrk="1" latinLnBrk="0" hangingPunct="1">
              <a:lnSpc>
                <a:spcPct val="100000"/>
              </a:lnSpc>
              <a:spcBef>
                <a:spcPts val="400"/>
              </a:spcBef>
              <a:spcAft>
                <a:spcPts val="400"/>
              </a:spcAft>
              <a:buSzPct val="100000"/>
              <a:buFont typeface="Wingdings" charset="2"/>
              <a:buChar char="§"/>
              <a:tabLst/>
              <a:defRPr sz="1400" kern="1200">
                <a:solidFill>
                  <a:schemeClr val="tx1">
                    <a:lumMod val="50000"/>
                    <a:lumOff val="50000"/>
                  </a:schemeClr>
                </a:solidFill>
                <a:latin typeface="+mn-lt"/>
                <a:ea typeface="+mn-ea"/>
                <a:cs typeface="+mn-cs"/>
              </a:defRPr>
            </a:lvl3pPr>
            <a:lvl4pPr marL="692150" indent="-177800" algn="l" defTabSz="914400" rtl="0" eaLnBrk="1" latinLnBrk="0" hangingPunct="1">
              <a:lnSpc>
                <a:spcPct val="100000"/>
              </a:lnSpc>
              <a:spcBef>
                <a:spcPts val="400"/>
              </a:spcBef>
              <a:spcAft>
                <a:spcPts val="400"/>
              </a:spcAft>
              <a:buSzPct val="100000"/>
              <a:buFont typeface=".HelveticaNeueDeskInterface-Regular" charset="0"/>
              <a:buChar char="–"/>
              <a:tabLst/>
              <a:defRPr sz="1400" kern="1200">
                <a:solidFill>
                  <a:schemeClr val="tx1">
                    <a:lumMod val="50000"/>
                    <a:lumOff val="50000"/>
                  </a:schemeClr>
                </a:solidFill>
                <a:latin typeface="+mn-lt"/>
                <a:ea typeface="+mn-ea"/>
                <a:cs typeface="+mn-cs"/>
              </a:defRPr>
            </a:lvl4pPr>
            <a:lvl5pPr marL="862013" indent="-169863" algn="l" defTabSz="914400" rtl="0" eaLnBrk="1" latinLnBrk="0" hangingPunct="1">
              <a:lnSpc>
                <a:spcPct val="100000"/>
              </a:lnSpc>
              <a:spcBef>
                <a:spcPts val="400"/>
              </a:spcBef>
              <a:spcAft>
                <a:spcPts val="400"/>
              </a:spcAft>
              <a:buSzPct val="100000"/>
              <a:buFont typeface="Wingdings" charset="2"/>
              <a:buChar char="§"/>
              <a:tabLst/>
              <a:defRPr sz="14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spcBef>
                <a:spcPts val="600"/>
              </a:spcBef>
              <a:spcAft>
                <a:spcPts val="300"/>
              </a:spcAft>
              <a:buNone/>
            </a:pPr>
            <a:r>
              <a:rPr lang="en-US" sz="2000" b="1" dirty="0">
                <a:solidFill>
                  <a:srgbClr val="000000">
                    <a:lumMod val="50000"/>
                    <a:lumOff val="50000"/>
                  </a:srgbClr>
                </a:solidFill>
                <a:latin typeface="Arial"/>
              </a:rPr>
              <a:t>SEC Review and Marketing</a:t>
            </a:r>
            <a:endParaRPr lang="en-US" sz="2000" dirty="0">
              <a:solidFill>
                <a:srgbClr val="000000">
                  <a:lumMod val="50000"/>
                  <a:lumOff val="50000"/>
                </a:srgbClr>
              </a:solidFill>
              <a:latin typeface="Arial"/>
            </a:endParaRPr>
          </a:p>
        </p:txBody>
      </p:sp>
      <p:sp>
        <p:nvSpPr>
          <p:cNvPr id="22" name="Content Placeholder 2" descr="" title="">
            <a:extLst>
              <a:ext uri="{FF2B5EF4-FFF2-40B4-BE49-F238E27FC236}">
                <a16:creationId xmlns:a16="http://schemas.microsoft.com/office/drawing/2014/main" id="{929D90AD-E260-4F20-A688-4C797466C56E}"/>
              </a:ext>
            </a:extLst>
          </p:cNvPr>
          <p:cNvSpPr txBox="1">
            <a:spLocks/>
          </p:cNvSpPr>
          <p:nvPr/>
        </p:nvSpPr>
        <p:spPr>
          <a:xfrm>
            <a:off x="1118541" y="5829621"/>
            <a:ext cx="4816854" cy="618023"/>
          </a:xfrm>
          <a:prstGeom prst="rect">
            <a:avLst/>
          </a:prstGeom>
        </p:spPr>
        <p:txBody>
          <a:bodyPr vert="horz" lIns="0" tIns="0" rIns="0" bIns="0" rtlCol="0" anchor="ctr">
            <a:noAutofit/>
          </a:bodyPr>
          <a:lstStyle>
            <a:lvl1pPr marL="176213" indent="-176213" algn="l" defTabSz="914400" rtl="0" eaLnBrk="1" latinLnBrk="0" hangingPunct="1">
              <a:lnSpc>
                <a:spcPct val="100000"/>
              </a:lnSpc>
              <a:spcBef>
                <a:spcPts val="400"/>
              </a:spcBef>
              <a:spcAft>
                <a:spcPts val="400"/>
              </a:spcAft>
              <a:buFont typeface="Wingdings" charset="2"/>
              <a:buChar char="§"/>
              <a:tabLst/>
              <a:defRPr sz="1400" kern="1200">
                <a:solidFill>
                  <a:schemeClr val="tx1">
                    <a:lumMod val="50000"/>
                    <a:lumOff val="50000"/>
                  </a:schemeClr>
                </a:solidFill>
                <a:latin typeface="+mn-lt"/>
                <a:ea typeface="+mn-ea"/>
                <a:cs typeface="+mn-cs"/>
              </a:defRPr>
            </a:lvl1pPr>
            <a:lvl2pPr marL="346075" indent="-169863" algn="l" defTabSz="914400" rtl="0" eaLnBrk="1" latinLnBrk="0" hangingPunct="1">
              <a:lnSpc>
                <a:spcPct val="100000"/>
              </a:lnSpc>
              <a:spcBef>
                <a:spcPts val="400"/>
              </a:spcBef>
              <a:spcAft>
                <a:spcPts val="400"/>
              </a:spcAft>
              <a:buFont typeface=".HelveticaNeueDeskInterface-Regular" charset="0"/>
              <a:buChar char="–"/>
              <a:tabLst/>
              <a:defRPr sz="1400" kern="1200">
                <a:solidFill>
                  <a:schemeClr val="tx1">
                    <a:lumMod val="50000"/>
                    <a:lumOff val="50000"/>
                  </a:schemeClr>
                </a:solidFill>
                <a:latin typeface="+mn-lt"/>
                <a:ea typeface="+mn-ea"/>
                <a:cs typeface="+mn-cs"/>
              </a:defRPr>
            </a:lvl2pPr>
            <a:lvl3pPr marL="514350" indent="-168275" algn="l" defTabSz="914400" rtl="0" eaLnBrk="1" latinLnBrk="0" hangingPunct="1">
              <a:lnSpc>
                <a:spcPct val="100000"/>
              </a:lnSpc>
              <a:spcBef>
                <a:spcPts val="400"/>
              </a:spcBef>
              <a:spcAft>
                <a:spcPts val="400"/>
              </a:spcAft>
              <a:buSzPct val="100000"/>
              <a:buFont typeface="Wingdings" charset="2"/>
              <a:buChar char="§"/>
              <a:tabLst/>
              <a:defRPr sz="1400" kern="1200">
                <a:solidFill>
                  <a:schemeClr val="tx1">
                    <a:lumMod val="50000"/>
                    <a:lumOff val="50000"/>
                  </a:schemeClr>
                </a:solidFill>
                <a:latin typeface="+mn-lt"/>
                <a:ea typeface="+mn-ea"/>
                <a:cs typeface="+mn-cs"/>
              </a:defRPr>
            </a:lvl3pPr>
            <a:lvl4pPr marL="692150" indent="-177800" algn="l" defTabSz="914400" rtl="0" eaLnBrk="1" latinLnBrk="0" hangingPunct="1">
              <a:lnSpc>
                <a:spcPct val="100000"/>
              </a:lnSpc>
              <a:spcBef>
                <a:spcPts val="400"/>
              </a:spcBef>
              <a:spcAft>
                <a:spcPts val="400"/>
              </a:spcAft>
              <a:buSzPct val="100000"/>
              <a:buFont typeface=".HelveticaNeueDeskInterface-Regular" charset="0"/>
              <a:buChar char="–"/>
              <a:tabLst/>
              <a:defRPr sz="1400" kern="1200">
                <a:solidFill>
                  <a:schemeClr val="tx1">
                    <a:lumMod val="50000"/>
                    <a:lumOff val="50000"/>
                  </a:schemeClr>
                </a:solidFill>
                <a:latin typeface="+mn-lt"/>
                <a:ea typeface="+mn-ea"/>
                <a:cs typeface="+mn-cs"/>
              </a:defRPr>
            </a:lvl4pPr>
            <a:lvl5pPr marL="862013" indent="-169863" algn="l" defTabSz="914400" rtl="0" eaLnBrk="1" latinLnBrk="0" hangingPunct="1">
              <a:lnSpc>
                <a:spcPct val="100000"/>
              </a:lnSpc>
              <a:spcBef>
                <a:spcPts val="400"/>
              </a:spcBef>
              <a:spcAft>
                <a:spcPts val="400"/>
              </a:spcAft>
              <a:buSzPct val="100000"/>
              <a:buFont typeface="Wingdings" charset="2"/>
              <a:buChar char="§"/>
              <a:tabLst/>
              <a:defRPr sz="14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spcBef>
                <a:spcPts val="600"/>
              </a:spcBef>
              <a:spcAft>
                <a:spcPts val="300"/>
              </a:spcAft>
              <a:buNone/>
            </a:pPr>
            <a:r>
              <a:rPr lang="en-US" sz="2000" b="1" dirty="0">
                <a:solidFill>
                  <a:srgbClr val="000000">
                    <a:lumMod val="50000"/>
                    <a:lumOff val="50000"/>
                  </a:srgbClr>
                </a:solidFill>
                <a:latin typeface="Arial"/>
              </a:rPr>
              <a:t>Closing</a:t>
            </a:r>
            <a:endParaRPr lang="en-US" sz="2000" dirty="0">
              <a:solidFill>
                <a:srgbClr val="000000">
                  <a:lumMod val="50000"/>
                  <a:lumOff val="50000"/>
                </a:srgbClr>
              </a:solidFill>
              <a:latin typeface="Arial"/>
            </a:endParaRPr>
          </a:p>
        </p:txBody>
      </p:sp>
      <p:sp>
        <p:nvSpPr>
          <p:cNvPr id="19" name="Oval 18" descr="" title="">
            <a:extLst>
              <a:ext uri="{FF2B5EF4-FFF2-40B4-BE49-F238E27FC236}">
                <a16:creationId xmlns:a16="http://schemas.microsoft.com/office/drawing/2014/main" id="{F5106887-5E1B-4F50-B355-F964599EE6AF}"/>
              </a:ext>
            </a:extLst>
          </p:cNvPr>
          <p:cNvSpPr/>
          <p:nvPr/>
        </p:nvSpPr>
        <p:spPr>
          <a:xfrm>
            <a:off x="609600" y="2575601"/>
            <a:ext cx="365760" cy="3657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824"/>
            <a:r>
              <a:rPr lang="en-US" sz="1400" b="1" dirty="0">
                <a:solidFill>
                  <a:srgbClr val="FFFFFF"/>
                </a:solidFill>
                <a:latin typeface="Arial"/>
              </a:rPr>
              <a:t>1</a:t>
            </a:r>
          </a:p>
        </p:txBody>
      </p:sp>
      <p:sp>
        <p:nvSpPr>
          <p:cNvPr id="23" name="Content Placeholder 2" descr="" title="">
            <a:extLst>
              <a:ext uri="{FF2B5EF4-FFF2-40B4-BE49-F238E27FC236}">
                <a16:creationId xmlns:a16="http://schemas.microsoft.com/office/drawing/2014/main" id="{11CC2D1D-697F-4211-85E4-7E71524B30DE}"/>
              </a:ext>
            </a:extLst>
          </p:cNvPr>
          <p:cNvSpPr txBox="1">
            <a:spLocks/>
          </p:cNvSpPr>
          <p:nvPr/>
        </p:nvSpPr>
        <p:spPr>
          <a:xfrm>
            <a:off x="1118541" y="2449470"/>
            <a:ext cx="4816854" cy="618023"/>
          </a:xfrm>
          <a:prstGeom prst="rect">
            <a:avLst/>
          </a:prstGeom>
        </p:spPr>
        <p:txBody>
          <a:bodyPr vert="horz" lIns="0" tIns="0" rIns="0" bIns="0" rtlCol="0" anchor="ctr">
            <a:noAutofit/>
          </a:bodyPr>
          <a:lstStyle>
            <a:lvl1pPr marL="176213" indent="-176213" algn="l" defTabSz="914400" rtl="0" eaLnBrk="1" latinLnBrk="0" hangingPunct="1">
              <a:lnSpc>
                <a:spcPct val="100000"/>
              </a:lnSpc>
              <a:spcBef>
                <a:spcPts val="400"/>
              </a:spcBef>
              <a:spcAft>
                <a:spcPts val="400"/>
              </a:spcAft>
              <a:buFont typeface="Wingdings" charset="2"/>
              <a:buChar char="§"/>
              <a:tabLst/>
              <a:defRPr sz="1400" kern="1200">
                <a:solidFill>
                  <a:schemeClr val="tx1">
                    <a:lumMod val="50000"/>
                    <a:lumOff val="50000"/>
                  </a:schemeClr>
                </a:solidFill>
                <a:latin typeface="+mn-lt"/>
                <a:ea typeface="+mn-ea"/>
                <a:cs typeface="+mn-cs"/>
              </a:defRPr>
            </a:lvl1pPr>
            <a:lvl2pPr marL="346075" indent="-169863" algn="l" defTabSz="914400" rtl="0" eaLnBrk="1" latinLnBrk="0" hangingPunct="1">
              <a:lnSpc>
                <a:spcPct val="100000"/>
              </a:lnSpc>
              <a:spcBef>
                <a:spcPts val="400"/>
              </a:spcBef>
              <a:spcAft>
                <a:spcPts val="400"/>
              </a:spcAft>
              <a:buFont typeface=".HelveticaNeueDeskInterface-Regular" charset="0"/>
              <a:buChar char="–"/>
              <a:tabLst/>
              <a:defRPr sz="1400" kern="1200">
                <a:solidFill>
                  <a:schemeClr val="tx1">
                    <a:lumMod val="50000"/>
                    <a:lumOff val="50000"/>
                  </a:schemeClr>
                </a:solidFill>
                <a:latin typeface="+mn-lt"/>
                <a:ea typeface="+mn-ea"/>
                <a:cs typeface="+mn-cs"/>
              </a:defRPr>
            </a:lvl2pPr>
            <a:lvl3pPr marL="514350" indent="-168275" algn="l" defTabSz="914400" rtl="0" eaLnBrk="1" latinLnBrk="0" hangingPunct="1">
              <a:lnSpc>
                <a:spcPct val="100000"/>
              </a:lnSpc>
              <a:spcBef>
                <a:spcPts val="400"/>
              </a:spcBef>
              <a:spcAft>
                <a:spcPts val="400"/>
              </a:spcAft>
              <a:buSzPct val="100000"/>
              <a:buFont typeface="Wingdings" charset="2"/>
              <a:buChar char="§"/>
              <a:tabLst/>
              <a:defRPr sz="1400" kern="1200">
                <a:solidFill>
                  <a:schemeClr val="tx1">
                    <a:lumMod val="50000"/>
                    <a:lumOff val="50000"/>
                  </a:schemeClr>
                </a:solidFill>
                <a:latin typeface="+mn-lt"/>
                <a:ea typeface="+mn-ea"/>
                <a:cs typeface="+mn-cs"/>
              </a:defRPr>
            </a:lvl3pPr>
            <a:lvl4pPr marL="692150" indent="-177800" algn="l" defTabSz="914400" rtl="0" eaLnBrk="1" latinLnBrk="0" hangingPunct="1">
              <a:lnSpc>
                <a:spcPct val="100000"/>
              </a:lnSpc>
              <a:spcBef>
                <a:spcPts val="400"/>
              </a:spcBef>
              <a:spcAft>
                <a:spcPts val="400"/>
              </a:spcAft>
              <a:buSzPct val="100000"/>
              <a:buFont typeface=".HelveticaNeueDeskInterface-Regular" charset="0"/>
              <a:buChar char="–"/>
              <a:tabLst/>
              <a:defRPr sz="1400" kern="1200">
                <a:solidFill>
                  <a:schemeClr val="tx1">
                    <a:lumMod val="50000"/>
                    <a:lumOff val="50000"/>
                  </a:schemeClr>
                </a:solidFill>
                <a:latin typeface="+mn-lt"/>
                <a:ea typeface="+mn-ea"/>
                <a:cs typeface="+mn-cs"/>
              </a:defRPr>
            </a:lvl4pPr>
            <a:lvl5pPr marL="862013" indent="-169863" algn="l" defTabSz="914400" rtl="0" eaLnBrk="1" latinLnBrk="0" hangingPunct="1">
              <a:lnSpc>
                <a:spcPct val="100000"/>
              </a:lnSpc>
              <a:spcBef>
                <a:spcPts val="400"/>
              </a:spcBef>
              <a:spcAft>
                <a:spcPts val="400"/>
              </a:spcAft>
              <a:buSzPct val="100000"/>
              <a:buFont typeface="Wingdings" charset="2"/>
              <a:buChar char="§"/>
              <a:tabLst/>
              <a:defRPr sz="14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spcBef>
                <a:spcPts val="600"/>
              </a:spcBef>
              <a:spcAft>
                <a:spcPts val="300"/>
              </a:spcAft>
              <a:buNone/>
            </a:pPr>
            <a:r>
              <a:rPr lang="en-US" sz="2000" b="1" dirty="0">
                <a:solidFill>
                  <a:srgbClr val="000000">
                    <a:lumMod val="50000"/>
                    <a:lumOff val="50000"/>
                  </a:srgbClr>
                </a:solidFill>
                <a:latin typeface="Arial"/>
              </a:rPr>
              <a:t>Preparedness and SPAC Selection</a:t>
            </a:r>
          </a:p>
        </p:txBody>
      </p:sp>
      <p:sp>
        <p:nvSpPr>
          <p:cNvPr id="8" name="Footer Placeholder 7" descr="" title=""/>
          <p:cNvSpPr>
            <a:spLocks noGrp="1"/>
          </p:cNvSpPr>
          <p:nvPr>
            <p:ph type="ftr" sz="quarter" idx="15"/>
          </p:nvPr>
        </p:nvSpPr>
        <p:spPr/>
        <p:txBody>
          <a:bodyPr/>
          <a:lstStyle/>
          <a:p>
            <a:r>
              <a:rPr lang="en-US" dirty="0" smtClean="0"/>
              <a:t>Navigating de-</a:t>
            </a:r>
            <a:r>
              <a:rPr lang="en-US" dirty="0" err="1" smtClean="0"/>
              <a:t>spacs</a:t>
            </a:r>
            <a:endParaRPr lang="en-US" dirty="0"/>
          </a:p>
        </p:txBody>
      </p:sp>
      <p:sp>
        <p:nvSpPr>
          <p:cNvPr id="9" name="Slide Number Placeholder 8" descr="" title=""/>
          <p:cNvSpPr>
            <a:spLocks noGrp="1"/>
          </p:cNvSpPr>
          <p:nvPr>
            <p:ph type="sldNum" sz="quarter" idx="16"/>
          </p:nvPr>
        </p:nvSpPr>
        <p:spPr/>
        <p:txBody>
          <a:bodyPr/>
          <a:lstStyle/>
          <a:p>
            <a:fld id="{F96F0DF3-767C-41A9-BFAA-AECC1DE798D1}" type="slidenum">
              <a:rPr lang="en-US" smtClean="0"/>
              <a:pPr/>
              <a:t>2</a:t>
            </a:fld>
            <a:endParaRPr lang="en-US" dirty="0"/>
          </a:p>
        </p:txBody>
      </p:sp>
    </p:spTree>
    <p:extLst>
      <p:ext uri="{BB962C8B-B14F-4D97-AF65-F5344CB8AC3E}">
        <p14:creationId xmlns:p14="http://schemas.microsoft.com/office/powerpoint/2010/main" val="3714230491"/>
      </p:ext>
    </p:extLst>
  </p:cSld>
  <p:clrMapOvr>
    <a:masterClrMapping/>
  </p:clrMapOvr>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smtClean="0"/>
              <a:t>Key negotiation points and transaction documents</a:t>
            </a:r>
            <a:endParaRPr lang="en-US" dirty="0"/>
          </a:p>
        </p:txBody>
      </p:sp>
      <p:sp>
        <p:nvSpPr>
          <p:cNvPr id="3" name="Content Placeholder 2" descr="" title=""/>
          <p:cNvSpPr>
            <a:spLocks noGrp="1"/>
          </p:cNvSpPr>
          <p:nvPr>
            <p:ph idx="13"/>
          </p:nvPr>
        </p:nvSpPr>
        <p:spPr/>
        <p:txBody>
          <a:bodyPr>
            <a:normAutofit fontScale="77500" lnSpcReduction="20000"/>
          </a:bodyPr>
          <a:lstStyle/>
          <a:p>
            <a:r>
              <a:rPr lang="en-US" dirty="0" smtClean="0"/>
              <a:t>Letter of Intent and Purchase Agreement</a:t>
            </a:r>
          </a:p>
          <a:p>
            <a:pPr lvl="1"/>
            <a:r>
              <a:rPr lang="en-US" dirty="0" smtClean="0"/>
              <a:t>Valuation: Because SPAC stockholder approval is necessary for the combination and SPAC stockholders may elect to redeem, the valuation must be viewed as appropriate by those stockholders or the deal could result in increased redemption and less operating cash going forward.  Also, the PIPE investors will need to buy into the valuation in order to successfully execute the PIPE offering.</a:t>
            </a:r>
          </a:p>
          <a:p>
            <a:pPr lvl="1"/>
            <a:r>
              <a:rPr lang="en-US" dirty="0" smtClean="0"/>
              <a:t>Transactions structure </a:t>
            </a:r>
          </a:p>
          <a:p>
            <a:pPr lvl="1"/>
            <a:r>
              <a:rPr lang="en-US" dirty="0" smtClean="0"/>
              <a:t>Management and governance considerations </a:t>
            </a:r>
          </a:p>
          <a:p>
            <a:pPr lvl="1"/>
            <a:r>
              <a:rPr lang="en-US" dirty="0" smtClean="0"/>
              <a:t>PIPE Financing: Investors and </a:t>
            </a:r>
            <a:r>
              <a:rPr lang="en-US" dirty="0" err="1" smtClean="0"/>
              <a:t>SPAC</a:t>
            </a:r>
            <a:r>
              <a:rPr lang="en-US" dirty="0" smtClean="0"/>
              <a:t> sponsors can negotiate the details on types of shares, amount and price of the deal</a:t>
            </a:r>
          </a:p>
          <a:p>
            <a:pPr lvl="1"/>
            <a:r>
              <a:rPr lang="en-US" dirty="0" smtClean="0"/>
              <a:t>Closing conditions, such as minimum proceeds condition following redemption and payment of transaction expenses</a:t>
            </a:r>
          </a:p>
          <a:p>
            <a:pPr lvl="1"/>
            <a:r>
              <a:rPr lang="en-US" dirty="0" smtClean="0"/>
              <a:t>Target stockholder consideration (a combination of cash and “rollover” equity, or all equity)</a:t>
            </a:r>
          </a:p>
          <a:p>
            <a:pPr lvl="1"/>
            <a:r>
              <a:rPr lang="en-US" dirty="0" smtClean="0"/>
              <a:t>Exclusivity</a:t>
            </a:r>
          </a:p>
          <a:p>
            <a:r>
              <a:rPr lang="en-US" dirty="0" smtClean="0"/>
              <a:t>Founders Shares and Warrants</a:t>
            </a:r>
          </a:p>
          <a:p>
            <a:pPr lvl="1"/>
            <a:r>
              <a:rPr lang="en-US" dirty="0" err="1" smtClean="0"/>
              <a:t>SPAC</a:t>
            </a:r>
            <a:r>
              <a:rPr lang="en-US" dirty="0" smtClean="0"/>
              <a:t> founders asked to transfer, forfeit, or vest a portion of their shares and warrants</a:t>
            </a:r>
            <a:endParaRPr lang="en-US" dirty="0"/>
          </a:p>
        </p:txBody>
      </p:sp>
      <p:sp>
        <p:nvSpPr>
          <p:cNvPr id="4" name="Footer Placeholder 3" descr="" title=""/>
          <p:cNvSpPr>
            <a:spLocks noGrp="1"/>
          </p:cNvSpPr>
          <p:nvPr>
            <p:ph type="ftr" sz="quarter" idx="15"/>
          </p:nvPr>
        </p:nvSpPr>
        <p:spPr/>
        <p:txBody>
          <a:bodyPr/>
          <a:lstStyle/>
          <a:p>
            <a:r>
              <a:rPr lang="en-US" dirty="0"/>
              <a:t>Navigating de-</a:t>
            </a:r>
            <a:r>
              <a:rPr lang="en-US" dirty="0" err="1"/>
              <a:t>spacs</a:t>
            </a:r>
            <a:endParaRPr lang="en-US" dirty="0"/>
          </a:p>
        </p:txBody>
      </p:sp>
      <p:sp>
        <p:nvSpPr>
          <p:cNvPr id="5" name="Slide Number Placeholder 4" descr="" title=""/>
          <p:cNvSpPr>
            <a:spLocks noGrp="1"/>
          </p:cNvSpPr>
          <p:nvPr>
            <p:ph type="sldNum" sz="quarter" idx="16"/>
          </p:nvPr>
        </p:nvSpPr>
        <p:spPr/>
        <p:txBody>
          <a:bodyPr/>
          <a:lstStyle/>
          <a:p>
            <a:pPr lvl="0"/>
            <a:fld id="{F96F0DF3-767C-41A9-BFAA-AECC1DE798D1}" type="slidenum">
              <a:rPr lang="en-US" noProof="0" smtClean="0"/>
              <a:pPr lvl="0"/>
              <a:t>3</a:t>
            </a:fld>
            <a:endParaRPr lang="en-US" noProof="0" dirty="0"/>
          </a:p>
        </p:txBody>
      </p:sp>
    </p:spTree>
    <p:extLst>
      <p:ext uri="{BB962C8B-B14F-4D97-AF65-F5344CB8AC3E}">
        <p14:creationId xmlns:p14="http://schemas.microsoft.com/office/powerpoint/2010/main" val="1508397122"/>
      </p:ext>
    </p:extLst>
  </p:cSld>
  <p:clrMapOvr>
    <a:masterClrMapping/>
  </p:clrMapOvr>
</p:sld>
</file>

<file path=ppt/slides/slide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Key negotiation points and transaction documents</a:t>
            </a:r>
          </a:p>
        </p:txBody>
      </p:sp>
      <p:sp>
        <p:nvSpPr>
          <p:cNvPr id="3" name="Content Placeholder 2" descr="" title=""/>
          <p:cNvSpPr>
            <a:spLocks noGrp="1"/>
          </p:cNvSpPr>
          <p:nvPr>
            <p:ph idx="13"/>
          </p:nvPr>
        </p:nvSpPr>
        <p:spPr/>
        <p:txBody>
          <a:bodyPr>
            <a:normAutofit lnSpcReduction="10000"/>
          </a:bodyPr>
          <a:lstStyle/>
          <a:p>
            <a:r>
              <a:rPr lang="en-US" dirty="0"/>
              <a:t>Lock-Ups and Registration Rights </a:t>
            </a:r>
          </a:p>
          <a:p>
            <a:pPr lvl="1"/>
            <a:r>
              <a:rPr lang="en-US" dirty="0"/>
              <a:t>Insiders are usually subject to post-merger lock-ups</a:t>
            </a:r>
          </a:p>
          <a:p>
            <a:pPr lvl="1"/>
            <a:r>
              <a:rPr lang="en-US" dirty="0"/>
              <a:t>Registration Rights</a:t>
            </a:r>
          </a:p>
          <a:p>
            <a:pPr lvl="2"/>
            <a:r>
              <a:rPr lang="en-US" dirty="0"/>
              <a:t>PIPE investors</a:t>
            </a:r>
          </a:p>
          <a:p>
            <a:pPr lvl="2"/>
            <a:r>
              <a:rPr lang="en-US" dirty="0"/>
              <a:t>SPAC key holders</a:t>
            </a:r>
          </a:p>
          <a:p>
            <a:pPr lvl="2"/>
            <a:r>
              <a:rPr lang="en-US" dirty="0"/>
              <a:t>Target key holders</a:t>
            </a:r>
          </a:p>
          <a:p>
            <a:pPr lvl="1"/>
            <a:r>
              <a:rPr lang="en-US" dirty="0"/>
              <a:t>Voting and Support Agreements</a:t>
            </a:r>
          </a:p>
          <a:p>
            <a:r>
              <a:rPr lang="en-US" dirty="0"/>
              <a:t>Executive compensation arrangement and equity plans</a:t>
            </a:r>
          </a:p>
          <a:p>
            <a:r>
              <a:rPr lang="en-US" dirty="0"/>
              <a:t>Other governmental approvals and third-party consents </a:t>
            </a:r>
          </a:p>
          <a:p>
            <a:r>
              <a:rPr lang="en-US" dirty="0"/>
              <a:t>Transaction Expenses</a:t>
            </a:r>
          </a:p>
          <a:p>
            <a:endParaRPr lang="en-US" dirty="0"/>
          </a:p>
        </p:txBody>
      </p:sp>
      <p:sp>
        <p:nvSpPr>
          <p:cNvPr id="5" name="Slide Number Placeholder 4" descr="" title=""/>
          <p:cNvSpPr>
            <a:spLocks noGrp="1"/>
          </p:cNvSpPr>
          <p:nvPr>
            <p:ph type="sldNum" sz="quarter" idx="16"/>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96F0DF3-767C-41A9-BFAA-AECC1DE798D1}" type="slidenum">
              <a:rPr kumimoji="0" lang="en-US" sz="1000" b="0" i="0" u="none" strike="noStrike" kern="1200" cap="none" spc="0" normalizeH="0" baseline="0" noProof="0" smtClean="0">
                <a:ln>
                  <a:noFill/>
                </a:ln>
                <a:solidFill>
                  <a:srgbClr val="199ADB"/>
                </a:solidFill>
                <a:effectLst/>
                <a:uLnTx/>
                <a:uFillTx/>
                <a:latin typeface="Segoe U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srgbClr val="199ADB"/>
              </a:solidFill>
              <a:effectLst/>
              <a:uLnTx/>
              <a:uFillTx/>
              <a:latin typeface="Segoe UI"/>
              <a:ea typeface="+mn-ea"/>
              <a:cs typeface="+mn-cs"/>
            </a:endParaRPr>
          </a:p>
        </p:txBody>
      </p:sp>
      <p:sp>
        <p:nvSpPr>
          <p:cNvPr id="4" name="Footer Placeholder 3" descr="" title=""/>
          <p:cNvSpPr>
            <a:spLocks noGrp="1"/>
          </p:cNvSpPr>
          <p:nvPr>
            <p:ph type="ftr" sz="quarter" idx="15"/>
          </p:nvPr>
        </p:nvSpPr>
        <p:spPr/>
        <p:txBody>
          <a:bodyPr/>
          <a:lstStyle/>
          <a:p>
            <a:r>
              <a:rPr lang="en-US" dirty="0"/>
              <a:t>Navigating de-</a:t>
            </a:r>
            <a:r>
              <a:rPr lang="en-US" dirty="0" err="1"/>
              <a:t>spacs</a:t>
            </a:r>
            <a:endParaRPr lang="en-US" dirty="0"/>
          </a:p>
        </p:txBody>
      </p:sp>
    </p:spTree>
    <p:extLst>
      <p:ext uri="{BB962C8B-B14F-4D97-AF65-F5344CB8AC3E}">
        <p14:creationId xmlns:p14="http://schemas.microsoft.com/office/powerpoint/2010/main" val="3226958554"/>
      </p:ext>
    </p:extLst>
  </p:cSld>
  <p:clrMapOvr>
    <a:masterClrMapping/>
  </p:clrMapOvr>
</p:sld>
</file>

<file path=ppt/slides/slide5.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AB48DA6-431C-429C-B565-FC7F4A8188C2}"/>
              </a:ext>
            </a:extLst>
          </p:cNvPr>
          <p:cNvSpPr>
            <a:spLocks noGrp="1"/>
          </p:cNvSpPr>
          <p:nvPr>
            <p:ph type="title"/>
          </p:nvPr>
        </p:nvSpPr>
        <p:spPr>
          <a:xfrm>
            <a:off x="609600" y="457201"/>
            <a:ext cx="9144000" cy="1181099"/>
          </a:xfrm>
        </p:spPr>
        <p:txBody>
          <a:bodyPr/>
          <a:lstStyle/>
          <a:p>
            <a:r>
              <a:rPr lang="en-US" dirty="0"/>
              <a:t>Key merger terms</a:t>
            </a:r>
          </a:p>
        </p:txBody>
      </p:sp>
      <p:sp>
        <p:nvSpPr>
          <p:cNvPr id="4" name="Slide Number Placeholder 3" descr="" title="">
            <a:extLst>
              <a:ext uri="{FF2B5EF4-FFF2-40B4-BE49-F238E27FC236}">
                <a16:creationId xmlns:a16="http://schemas.microsoft.com/office/drawing/2014/main" id="{13AF796C-17B1-4D42-BBA4-44C037EF59DF}"/>
              </a:ext>
            </a:extLst>
          </p:cNvPr>
          <p:cNvSpPr>
            <a:spLocks noGrp="1"/>
          </p:cNvSpPr>
          <p:nvPr>
            <p:ph type="sldNum" sz="quarter" idx="12"/>
          </p:nvPr>
        </p:nvSpPr>
        <p:spPr/>
        <p:txBody>
          <a:bodyPr/>
          <a:lstStyle/>
          <a:p>
            <a:fld id="{F96F0DF3-767C-41A9-BFAA-AECC1DE798D1}" type="slidenum">
              <a:rPr lang="en-US" smtClean="0"/>
              <a:pPr/>
              <a:t>5</a:t>
            </a:fld>
            <a:endParaRPr lang="en-US" dirty="0"/>
          </a:p>
        </p:txBody>
      </p:sp>
      <p:sp>
        <p:nvSpPr>
          <p:cNvPr id="5" name="Rectangle 4" descr="" title="">
            <a:extLst>
              <a:ext uri="{FF2B5EF4-FFF2-40B4-BE49-F238E27FC236}">
                <a16:creationId xmlns:a16="http://schemas.microsoft.com/office/drawing/2014/main" id="{CDADB15F-CEF6-49AD-8512-EABAFB6ACD83}"/>
              </a:ext>
            </a:extLst>
          </p:cNvPr>
          <p:cNvSpPr/>
          <p:nvPr/>
        </p:nvSpPr>
        <p:spPr>
          <a:xfrm>
            <a:off x="609600" y="2205525"/>
            <a:ext cx="1268730" cy="1193472"/>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7719" rIns="0" bIns="37719" numCol="1" spcCol="0" rtlCol="0" fromWordArt="0" anchor="ctr" anchorCtr="0" forceAA="0" compatLnSpc="0">
            <a:prstTxWarp prst="textNoShape">
              <a:avLst/>
            </a:prstTxWarp>
            <a:noAutofit/>
          </a:bodyPr>
          <a:lstStyle/>
          <a:p>
            <a:pPr algn="ctr">
              <a:lnSpc>
                <a:spcPct val="110000"/>
              </a:lnSpc>
            </a:pPr>
            <a:r>
              <a:rPr lang="en-US" sz="1100" b="1" dirty="0">
                <a:solidFill>
                  <a:schemeClr val="bg1"/>
                </a:solidFill>
              </a:rPr>
              <a:t>Valuation</a:t>
            </a:r>
            <a:endParaRPr lang="en-US" sz="1100" dirty="0">
              <a:solidFill>
                <a:schemeClr val="bg1"/>
              </a:solidFill>
            </a:endParaRPr>
          </a:p>
        </p:txBody>
      </p:sp>
      <p:sp>
        <p:nvSpPr>
          <p:cNvPr id="7" name="Rectangle 6" descr="" title="">
            <a:extLst>
              <a:ext uri="{FF2B5EF4-FFF2-40B4-BE49-F238E27FC236}">
                <a16:creationId xmlns:a16="http://schemas.microsoft.com/office/drawing/2014/main" id="{ACBB8198-6FF9-4351-BB62-DC743DB8C163}"/>
              </a:ext>
            </a:extLst>
          </p:cNvPr>
          <p:cNvSpPr/>
          <p:nvPr/>
        </p:nvSpPr>
        <p:spPr>
          <a:xfrm>
            <a:off x="609600" y="3476129"/>
            <a:ext cx="1268730" cy="2045952"/>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7719" rIns="0" bIns="37719" numCol="1" spcCol="0" rtlCol="0" fromWordArt="0" anchor="ctr" anchorCtr="0" forceAA="0" compatLnSpc="0">
            <a:prstTxWarp prst="textNoShape">
              <a:avLst/>
            </a:prstTxWarp>
            <a:noAutofit/>
          </a:bodyPr>
          <a:lstStyle/>
          <a:p>
            <a:pPr algn="ctr">
              <a:lnSpc>
                <a:spcPct val="110000"/>
              </a:lnSpc>
            </a:pPr>
            <a:r>
              <a:rPr lang="en-US" sz="1100" b="1" dirty="0">
                <a:solidFill>
                  <a:schemeClr val="bg1"/>
                </a:solidFill>
              </a:rPr>
              <a:t>Promote economics</a:t>
            </a:r>
            <a:endParaRPr lang="en-US" sz="1100" dirty="0">
              <a:solidFill>
                <a:schemeClr val="bg1"/>
              </a:solidFill>
            </a:endParaRPr>
          </a:p>
        </p:txBody>
      </p:sp>
      <p:sp>
        <p:nvSpPr>
          <p:cNvPr id="9" name="Rectangle 8" descr="" title="">
            <a:extLst>
              <a:ext uri="{FF2B5EF4-FFF2-40B4-BE49-F238E27FC236}">
                <a16:creationId xmlns:a16="http://schemas.microsoft.com/office/drawing/2014/main" id="{18C4E332-6F8C-499A-AC42-5CBF6781DA97}"/>
              </a:ext>
            </a:extLst>
          </p:cNvPr>
          <p:cNvSpPr/>
          <p:nvPr/>
        </p:nvSpPr>
        <p:spPr>
          <a:xfrm>
            <a:off x="609600" y="5599213"/>
            <a:ext cx="1268730" cy="1193472"/>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7719" rIns="0" bIns="37719" numCol="1" spcCol="0" rtlCol="0" fromWordArt="0" anchor="ctr" anchorCtr="0" forceAA="0" compatLnSpc="0">
            <a:prstTxWarp prst="textNoShape">
              <a:avLst/>
            </a:prstTxWarp>
            <a:noAutofit/>
          </a:bodyPr>
          <a:lstStyle/>
          <a:p>
            <a:pPr algn="ctr">
              <a:lnSpc>
                <a:spcPct val="110000"/>
              </a:lnSpc>
            </a:pPr>
            <a:r>
              <a:rPr lang="en-US" sz="1100" b="1" dirty="0">
                <a:solidFill>
                  <a:schemeClr val="bg1"/>
                </a:solidFill>
              </a:rPr>
              <a:t>Earn-outs</a:t>
            </a:r>
            <a:endParaRPr lang="en-US" sz="1100" dirty="0">
              <a:solidFill>
                <a:schemeClr val="bg1"/>
              </a:solidFill>
            </a:endParaRPr>
          </a:p>
        </p:txBody>
      </p:sp>
      <p:sp>
        <p:nvSpPr>
          <p:cNvPr id="6" name="Rectangle 5" descr="" title="">
            <a:extLst>
              <a:ext uri="{FF2B5EF4-FFF2-40B4-BE49-F238E27FC236}">
                <a16:creationId xmlns:a16="http://schemas.microsoft.com/office/drawing/2014/main" id="{085611B2-27DD-4E33-8F2C-E96C7BC018DA}"/>
              </a:ext>
            </a:extLst>
          </p:cNvPr>
          <p:cNvSpPr/>
          <p:nvPr>
            <p:custDataLst/>
          </p:nvPr>
        </p:nvSpPr>
        <p:spPr>
          <a:xfrm>
            <a:off x="2038731" y="2205525"/>
            <a:ext cx="5961888" cy="1193472"/>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lnSpc>
                <a:spcPct val="110000"/>
              </a:lnSpc>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Driven by capital markets judgment to clear PIPE market and limit redemptions</a:t>
            </a:r>
          </a:p>
          <a:p>
            <a:pPr marL="174625" lvl="1" indent="-174625">
              <a:lnSpc>
                <a:spcPct val="110000"/>
              </a:lnSpc>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Ideally, would like the SPAC to trade in the range of $11.00-$11.50 in the period post signing</a:t>
            </a:r>
          </a:p>
        </p:txBody>
      </p:sp>
      <p:sp>
        <p:nvSpPr>
          <p:cNvPr id="8" name="Rectangle 7" descr="" title="">
            <a:extLst>
              <a:ext uri="{FF2B5EF4-FFF2-40B4-BE49-F238E27FC236}">
                <a16:creationId xmlns:a16="http://schemas.microsoft.com/office/drawing/2014/main" id="{1153CA41-C69D-4EFF-BF46-02D490123F69}"/>
              </a:ext>
            </a:extLst>
          </p:cNvPr>
          <p:cNvSpPr/>
          <p:nvPr>
            <p:custDataLst/>
          </p:nvPr>
        </p:nvSpPr>
        <p:spPr>
          <a:xfrm>
            <a:off x="2038731" y="3476129"/>
            <a:ext cx="5961888" cy="2045952"/>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Dilution must be viewed as a percentage of capital raised, committed and non-committed</a:t>
            </a:r>
          </a:p>
          <a:p>
            <a:pPr marL="174625" lvl="1" indent="-174625">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Founders shares can be subject to forfeiture either upfront or if conditions are not satisfied</a:t>
            </a:r>
          </a:p>
          <a:p>
            <a:pPr marL="347663" lvl="1" indent="-173038">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Price triggers at $15 or above are more valuable compared to lower thresholds</a:t>
            </a:r>
          </a:p>
          <a:p>
            <a:pPr marL="347663" lvl="1" indent="-173038">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Can be tied to amount of redemptions</a:t>
            </a:r>
          </a:p>
          <a:p>
            <a:pPr marL="174625" lvl="1" indent="-174625">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Founder will also receive economics in exchange for “at risk capital”</a:t>
            </a:r>
          </a:p>
          <a:p>
            <a:pPr marL="347663" lvl="1" indent="-173038">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Generally in form of warrants but can also be shares, which is generally less dilutive</a:t>
            </a:r>
          </a:p>
          <a:p>
            <a:pPr marL="347663" lvl="1" indent="-173038">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Typically model as 0.2 shares (could be up to 0.25 shares) to measure dilution</a:t>
            </a:r>
          </a:p>
          <a:p>
            <a:pPr marL="347663" lvl="1" indent="-173038">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Many smaller SPACs have hedge fund backers with respect to at risk capital</a:t>
            </a:r>
          </a:p>
        </p:txBody>
      </p:sp>
      <p:sp>
        <p:nvSpPr>
          <p:cNvPr id="10" name="Rectangle 9" descr="" title="">
            <a:extLst>
              <a:ext uri="{FF2B5EF4-FFF2-40B4-BE49-F238E27FC236}">
                <a16:creationId xmlns:a16="http://schemas.microsoft.com/office/drawing/2014/main" id="{30ABE749-7EF2-441B-814E-F3AA29A2668B}"/>
              </a:ext>
            </a:extLst>
          </p:cNvPr>
          <p:cNvSpPr/>
          <p:nvPr>
            <p:custDataLst/>
          </p:nvPr>
        </p:nvSpPr>
        <p:spPr>
          <a:xfrm>
            <a:off x="2038731" y="5599213"/>
            <a:ext cx="5961888" cy="1193472"/>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lnSpc>
                <a:spcPct val="110000"/>
              </a:lnSpc>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Increasingly used as a tool to offset dilution to SPAC sponsor</a:t>
            </a:r>
          </a:p>
          <a:p>
            <a:pPr marL="174625" lvl="1" indent="-174625">
              <a:lnSpc>
                <a:spcPct val="110000"/>
              </a:lnSpc>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Precedents indicate that capital markets will not penalize upfront if sufficiently out-of-the-money</a:t>
            </a:r>
          </a:p>
          <a:p>
            <a:pPr marL="174625" lvl="1" indent="-174625">
              <a:lnSpc>
                <a:spcPct val="110000"/>
              </a:lnSpc>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Could have some impact on follow-on offering but generally worth the trade-offs</a:t>
            </a:r>
          </a:p>
        </p:txBody>
      </p:sp>
      <p:sp>
        <p:nvSpPr>
          <p:cNvPr id="11" name="Rectangle 10" descr="" title="">
            <a:extLst>
              <a:ext uri="{FF2B5EF4-FFF2-40B4-BE49-F238E27FC236}">
                <a16:creationId xmlns:a16="http://schemas.microsoft.com/office/drawing/2014/main" id="{00AA2D20-55B4-4204-8D3A-00DF16506C81}"/>
              </a:ext>
            </a:extLst>
          </p:cNvPr>
          <p:cNvSpPr/>
          <p:nvPr>
            <p:custDataLst/>
          </p:nvPr>
        </p:nvSpPr>
        <p:spPr>
          <a:xfrm>
            <a:off x="8161020" y="2205525"/>
            <a:ext cx="1878330" cy="1193472"/>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lnSpc>
                <a:spcPct val="110000"/>
              </a:lnSpc>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There is a wide range with respect to the day 1 trading pop for recently announced deals</a:t>
            </a:r>
          </a:p>
        </p:txBody>
      </p:sp>
      <p:sp>
        <p:nvSpPr>
          <p:cNvPr id="12" name="Rectangle 11" descr="" title="">
            <a:extLst>
              <a:ext uri="{FF2B5EF4-FFF2-40B4-BE49-F238E27FC236}">
                <a16:creationId xmlns:a16="http://schemas.microsoft.com/office/drawing/2014/main" id="{FA4F488F-9694-4445-88A1-65273F014FC0}"/>
              </a:ext>
            </a:extLst>
          </p:cNvPr>
          <p:cNvSpPr/>
          <p:nvPr>
            <p:custDataLst/>
          </p:nvPr>
        </p:nvSpPr>
        <p:spPr>
          <a:xfrm>
            <a:off x="8161020" y="3476129"/>
            <a:ext cx="1878330" cy="2045952"/>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lnSpc>
                <a:spcPct val="110000"/>
              </a:lnSpc>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Forfeitures are common in </a:t>
            </a:r>
            <a:r>
              <a:rPr lang="en-US" sz="1000" dirty="0" smtClean="0">
                <a:solidFill>
                  <a:schemeClr val="tx1"/>
                </a:solidFill>
              </a:rPr>
              <a:t>~19% </a:t>
            </a:r>
            <a:r>
              <a:rPr lang="en-US" sz="1000" dirty="0">
                <a:solidFill>
                  <a:schemeClr val="tx1"/>
                </a:solidFill>
              </a:rPr>
              <a:t>of transactions and typically cover ~23% of founder economics</a:t>
            </a:r>
          </a:p>
          <a:p>
            <a:pPr marL="174625" lvl="1" indent="-174625">
              <a:lnSpc>
                <a:spcPct val="110000"/>
              </a:lnSpc>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Vesting conditions occur in </a:t>
            </a:r>
            <a:r>
              <a:rPr lang="en-US" sz="1000" dirty="0" smtClean="0">
                <a:solidFill>
                  <a:schemeClr val="tx1"/>
                </a:solidFill>
              </a:rPr>
              <a:t>~39% </a:t>
            </a:r>
            <a:r>
              <a:rPr lang="en-US" sz="1000" dirty="0">
                <a:solidFill>
                  <a:schemeClr val="tx1"/>
                </a:solidFill>
              </a:rPr>
              <a:t>of transactions and typically cover ~30% of founder economics</a:t>
            </a:r>
          </a:p>
        </p:txBody>
      </p:sp>
      <p:sp>
        <p:nvSpPr>
          <p:cNvPr id="13" name="Rectangle 12" descr="" title="">
            <a:extLst>
              <a:ext uri="{FF2B5EF4-FFF2-40B4-BE49-F238E27FC236}">
                <a16:creationId xmlns:a16="http://schemas.microsoft.com/office/drawing/2014/main" id="{F94A9E98-87FA-4CE0-ACB4-185DE56878AB}"/>
              </a:ext>
            </a:extLst>
          </p:cNvPr>
          <p:cNvSpPr/>
          <p:nvPr>
            <p:custDataLst/>
          </p:nvPr>
        </p:nvSpPr>
        <p:spPr>
          <a:xfrm>
            <a:off x="8161020" y="5599213"/>
            <a:ext cx="1878330" cy="1193472"/>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lnSpc>
                <a:spcPct val="110000"/>
              </a:lnSpc>
              <a:spcBef>
                <a:spcPts val="600"/>
              </a:spcBef>
              <a:spcAft>
                <a:spcPct val="0"/>
              </a:spcAft>
              <a:buClr>
                <a:schemeClr val="accent1"/>
              </a:buClr>
              <a:buSzPct val="92000"/>
              <a:buFont typeface="Wingdings" panose="05000000000000000000" pitchFamily="2" charset="2"/>
              <a:buChar char="n"/>
            </a:pPr>
            <a:r>
              <a:rPr lang="en-US" sz="1000" dirty="0">
                <a:solidFill>
                  <a:schemeClr val="tx1"/>
                </a:solidFill>
              </a:rPr>
              <a:t>~</a:t>
            </a:r>
            <a:r>
              <a:rPr lang="en-US" sz="1000" dirty="0" smtClean="0">
                <a:solidFill>
                  <a:schemeClr val="tx1"/>
                </a:solidFill>
              </a:rPr>
              <a:t>43% </a:t>
            </a:r>
            <a:r>
              <a:rPr lang="en-US" sz="1000" dirty="0">
                <a:solidFill>
                  <a:schemeClr val="tx1"/>
                </a:solidFill>
              </a:rPr>
              <a:t>of transactions include a seller earn-out provision and typically represents </a:t>
            </a:r>
            <a:r>
              <a:rPr lang="en-US" sz="1000" dirty="0" smtClean="0">
                <a:solidFill>
                  <a:schemeClr val="tx1"/>
                </a:solidFill>
              </a:rPr>
              <a:t>~8% </a:t>
            </a:r>
            <a:r>
              <a:rPr lang="en-US" sz="1000" dirty="0">
                <a:solidFill>
                  <a:schemeClr val="tx1"/>
                </a:solidFill>
              </a:rPr>
              <a:t>of shares outstanding</a:t>
            </a:r>
          </a:p>
        </p:txBody>
      </p:sp>
      <p:sp>
        <p:nvSpPr>
          <p:cNvPr id="14" name="Subtitle 3" descr="" title="">
            <a:extLst>
              <a:ext uri="{FF2B5EF4-FFF2-40B4-BE49-F238E27FC236}">
                <a16:creationId xmlns:a16="http://schemas.microsoft.com/office/drawing/2014/main" id="{7C0B3528-4C13-42EE-9A4F-A87434C4D9AC}"/>
              </a:ext>
            </a:extLst>
          </p:cNvPr>
          <p:cNvSpPr txBox="1">
            <a:spLocks/>
          </p:cNvSpPr>
          <p:nvPr/>
        </p:nvSpPr>
        <p:spPr>
          <a:xfrm>
            <a:off x="8158429" y="1941740"/>
            <a:ext cx="1880921" cy="186538"/>
          </a:xfrm>
          <a:prstGeom prst="rect">
            <a:avLst/>
          </a:prstGeom>
        </p:spPr>
        <p:txBody>
          <a:bodyPr vert="horz" wrap="square" lIns="0" tIns="0" rIns="0" bIns="0" rtlCol="0" anchor="t">
            <a:noAutofit/>
          </a:bodyPr>
          <a:lstStyle>
            <a:lvl1pPr marL="0" indent="0" algn="l" defTabSz="914400" rtl="0" eaLnBrk="1" latinLnBrk="0" hangingPunct="1">
              <a:lnSpc>
                <a:spcPct val="110000"/>
              </a:lnSpc>
              <a:spcBef>
                <a:spcPts val="882"/>
              </a:spcBef>
              <a:buClr>
                <a:schemeClr val="tx2"/>
              </a:buClr>
              <a:buFontTx/>
              <a:buNone/>
              <a:defRPr sz="1324" b="0" i="0" kern="1200">
                <a:solidFill>
                  <a:schemeClr val="tx2"/>
                </a:solidFill>
                <a:latin typeface="Arial" panose="020B0604020202020204" pitchFamily="34" charset="0"/>
                <a:ea typeface="+mn-ea"/>
                <a:cs typeface="+mn-cs"/>
              </a:defRPr>
            </a:lvl1pPr>
            <a:lvl2pPr marL="403433" indent="0" algn="ctr" defTabSz="914400" rtl="0" eaLnBrk="1" latinLnBrk="0" hangingPunct="1">
              <a:lnSpc>
                <a:spcPct val="100000"/>
              </a:lnSpc>
              <a:spcBef>
                <a:spcPct val="0"/>
              </a:spcBef>
              <a:buClr>
                <a:schemeClr val="tx2"/>
              </a:buClr>
              <a:buFont typeface="Arial" panose="020B0604020202020204" pitchFamily="34" charset="0"/>
              <a:buNone/>
              <a:defRPr sz="2000" kern="1200">
                <a:solidFill>
                  <a:schemeClr val="tx1"/>
                </a:solidFill>
                <a:latin typeface="+mn-lt"/>
                <a:ea typeface="+mn-ea"/>
                <a:cs typeface="+mn-cs"/>
              </a:defRPr>
            </a:lvl2pPr>
            <a:lvl3pPr marL="806867" indent="0" algn="ctr" defTabSz="914400" rtl="0" eaLnBrk="1" latinLnBrk="0" hangingPunct="1">
              <a:lnSpc>
                <a:spcPct val="100000"/>
              </a:lnSpc>
              <a:spcBef>
                <a:spcPct val="0"/>
              </a:spcBef>
              <a:buClr>
                <a:schemeClr val="tx2"/>
              </a:buClr>
              <a:buFont typeface="Arial" panose="020B0604020202020204" pitchFamily="34" charset="0"/>
              <a:buNone/>
              <a:defRPr sz="1800" kern="1200">
                <a:solidFill>
                  <a:schemeClr val="tx1"/>
                </a:solidFill>
                <a:latin typeface="+mn-lt"/>
                <a:ea typeface="+mn-ea"/>
                <a:cs typeface="+mn-cs"/>
              </a:defRPr>
            </a:lvl3pPr>
            <a:lvl4pPr marL="1210300" indent="0" algn="ctr" defTabSz="914400" rtl="0" eaLnBrk="1" latinLnBrk="0" hangingPunct="1">
              <a:lnSpc>
                <a:spcPct val="100000"/>
              </a:lnSpc>
              <a:spcBef>
                <a:spcPct val="0"/>
              </a:spcBef>
              <a:buClr>
                <a:schemeClr val="tx2"/>
              </a:buClr>
              <a:buFont typeface="Arial" panose="020B0604020202020204" pitchFamily="34" charset="0"/>
              <a:buNone/>
              <a:defRPr sz="1800" kern="1200">
                <a:solidFill>
                  <a:schemeClr val="tx1"/>
                </a:solidFill>
                <a:latin typeface="+mn-lt"/>
                <a:ea typeface="+mn-ea"/>
                <a:cs typeface="+mn-cs"/>
              </a:defRPr>
            </a:lvl4pPr>
            <a:lvl5pPr marL="1613733" indent="0" algn="ctr" defTabSz="914400" rtl="0" eaLnBrk="1" latinLnBrk="0" hangingPunct="1">
              <a:lnSpc>
                <a:spcPct val="100000"/>
              </a:lnSpc>
              <a:spcBef>
                <a:spcPct val="0"/>
              </a:spcBef>
              <a:buClr>
                <a:schemeClr val="tx2"/>
              </a:buClr>
              <a:buFont typeface="Arial" panose="020B0604020202020204" pitchFamily="34" charset="0"/>
              <a:buNone/>
              <a:defRPr sz="1800" kern="1200">
                <a:solidFill>
                  <a:schemeClr val="tx1"/>
                </a:solidFill>
                <a:latin typeface="+mn-lt"/>
                <a:ea typeface="+mn-ea"/>
                <a:cs typeface="+mn-cs"/>
              </a:defRPr>
            </a:lvl5pPr>
            <a:lvl6pPr marL="2017166"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420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2824033"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227466"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r>
              <a:rPr lang="en-US" sz="1122" b="1" dirty="0">
                <a:solidFill>
                  <a:schemeClr val="accent1"/>
                </a:solidFill>
                <a:latin typeface="+mn-lt"/>
              </a:rPr>
              <a:t>SPAC market trends</a:t>
            </a:r>
          </a:p>
        </p:txBody>
      </p:sp>
      <p:sp>
        <p:nvSpPr>
          <p:cNvPr id="16" name="Text Box 11" descr="" title="">
            <a:extLst>
              <a:ext uri="{FF2B5EF4-FFF2-40B4-BE49-F238E27FC236}">
                <a16:creationId xmlns:a16="http://schemas.microsoft.com/office/drawing/2014/main" id="{03952E46-1990-4F89-BC32-BB659541B77A}"/>
              </a:ext>
            </a:extLst>
          </p:cNvPr>
          <p:cNvSpPr txBox="1">
            <a:spLocks noChangeArrowheads="1"/>
          </p:cNvSpPr>
          <p:nvPr>
            <p:custDataLst/>
          </p:nvPr>
        </p:nvSpPr>
        <p:spPr bwMode="auto">
          <a:xfrm>
            <a:off x="590410" y="6921863"/>
            <a:ext cx="9113871" cy="246221"/>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6350"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lvl1pPr marL="92075" indent="-90488" algn="l" defTabSz="1019175">
              <a:spcBef>
                <a:spcPct val="0"/>
              </a:spcBef>
              <a:tabLst>
                <a:tab pos="119063" algn="l"/>
                <a:tab pos="3541713" algn="l"/>
              </a:tabLst>
              <a:defRPr sz="2400">
                <a:solidFill>
                  <a:schemeClr val="tx1"/>
                </a:solidFill>
                <a:latin typeface="Trebuchet MS" pitchFamily="34" charset="0"/>
              </a:defRPr>
            </a:lvl1pPr>
            <a:lvl2pPr algn="l" defTabSz="1019175">
              <a:spcBef>
                <a:spcPct val="0"/>
              </a:spcBef>
              <a:tabLst>
                <a:tab pos="119063" algn="l"/>
                <a:tab pos="3541713" algn="l"/>
              </a:tabLst>
              <a:defRPr sz="2400">
                <a:solidFill>
                  <a:schemeClr val="tx1"/>
                </a:solidFill>
                <a:latin typeface="Trebuchet MS" pitchFamily="34" charset="0"/>
              </a:defRPr>
            </a:lvl2pPr>
            <a:lvl3pPr algn="l" defTabSz="1019175">
              <a:spcBef>
                <a:spcPct val="0"/>
              </a:spcBef>
              <a:tabLst>
                <a:tab pos="119063" algn="l"/>
                <a:tab pos="3541713" algn="l"/>
              </a:tabLst>
              <a:defRPr sz="2400">
                <a:solidFill>
                  <a:schemeClr val="tx1"/>
                </a:solidFill>
                <a:latin typeface="Trebuchet MS" pitchFamily="34" charset="0"/>
              </a:defRPr>
            </a:lvl3pPr>
            <a:lvl4pPr algn="l" defTabSz="1019175">
              <a:spcBef>
                <a:spcPct val="0"/>
              </a:spcBef>
              <a:tabLst>
                <a:tab pos="119063" algn="l"/>
                <a:tab pos="3541713" algn="l"/>
              </a:tabLst>
              <a:defRPr sz="2400">
                <a:solidFill>
                  <a:schemeClr val="tx1"/>
                </a:solidFill>
                <a:latin typeface="Trebuchet MS" pitchFamily="34" charset="0"/>
              </a:defRPr>
            </a:lvl4pPr>
            <a:lvl5pPr algn="l" defTabSz="1019175">
              <a:spcBef>
                <a:spcPct val="0"/>
              </a:spcBef>
              <a:tabLst>
                <a:tab pos="119063" algn="l"/>
                <a:tab pos="3541713" algn="l"/>
              </a:tabLst>
              <a:defRPr sz="2400">
                <a:solidFill>
                  <a:schemeClr val="tx1"/>
                </a:solidFill>
                <a:latin typeface="Trebuchet MS" pitchFamily="34" charset="0"/>
              </a:defRPr>
            </a:lvl5pPr>
            <a:lvl6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6pPr>
            <a:lvl7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7pPr>
            <a:lvl8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8pPr>
            <a:lvl9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9pPr>
          </a:lstStyle>
          <a:p>
            <a:pPr marL="1587" indent="0">
              <a:spcBef>
                <a:spcPts val="0"/>
              </a:spcBef>
              <a:buClr>
                <a:srgbClr val="264E84"/>
              </a:buClr>
              <a:buSzPct val="92000"/>
            </a:pPr>
            <a:r>
              <a:rPr lang="en-GB" altLang="en-US" sz="800" dirty="0">
                <a:latin typeface="+mn-lt"/>
                <a:ea typeface="LF_Kai" charset="-120"/>
              </a:rPr>
              <a:t>Source: Company filings, Dealogic; J.P. Morgan SPAC database; Data as of </a:t>
            </a:r>
            <a:r>
              <a:rPr lang="en-GB" altLang="en-US" sz="800" dirty="0" smtClean="0">
                <a:latin typeface="+mn-lt"/>
                <a:ea typeface="LF_Kai" charset="-120"/>
              </a:rPr>
              <a:t>08/31/21</a:t>
            </a:r>
            <a:endParaRPr lang="en-GB" altLang="en-US" sz="800" dirty="0">
              <a:latin typeface="+mn-lt"/>
              <a:ea typeface="LF_Kai" charset="-120"/>
            </a:endParaRPr>
          </a:p>
          <a:p>
            <a:pPr marL="1587" indent="0">
              <a:spcBef>
                <a:spcPts val="0"/>
              </a:spcBef>
              <a:buClr>
                <a:srgbClr val="264E84"/>
              </a:buClr>
              <a:buSzPct val="92000"/>
            </a:pPr>
            <a:r>
              <a:rPr lang="en-GB" altLang="en-US" sz="800" dirty="0">
                <a:latin typeface="+mn-lt"/>
                <a:ea typeface="LF_Kai" charset="-120"/>
              </a:rPr>
              <a:t>Note: Sample set consists of U.S. SPAC deals announced after 2015 where SPAC IPO size is greater than $200mm and M&amp;A value is greater than $500mm</a:t>
            </a:r>
          </a:p>
        </p:txBody>
      </p:sp>
    </p:spTree>
    <p:extLst>
      <p:ext uri="{BB962C8B-B14F-4D97-AF65-F5344CB8AC3E}">
        <p14:creationId xmlns:p14="http://schemas.microsoft.com/office/powerpoint/2010/main" val="1180694580"/>
      </p:ext>
    </p:extLst>
  </p:cSld>
  <p:clrMapOvr>
    <a:masterClrMapping/>
  </p:clrMapOvr>
</p:sld>
</file>

<file path=ppt/slides/slide6.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AB48DA6-431C-429C-B565-FC7F4A8188C2}"/>
              </a:ext>
            </a:extLst>
          </p:cNvPr>
          <p:cNvSpPr>
            <a:spLocks noGrp="1"/>
          </p:cNvSpPr>
          <p:nvPr>
            <p:ph type="title"/>
          </p:nvPr>
        </p:nvSpPr>
        <p:spPr>
          <a:xfrm>
            <a:off x="609600" y="457201"/>
            <a:ext cx="9144000" cy="1181099"/>
          </a:xfrm>
        </p:spPr>
        <p:txBody>
          <a:bodyPr/>
          <a:lstStyle/>
          <a:p>
            <a:r>
              <a:rPr lang="en-US" dirty="0"/>
              <a:t>Key merger terms</a:t>
            </a:r>
          </a:p>
        </p:txBody>
      </p:sp>
      <p:sp>
        <p:nvSpPr>
          <p:cNvPr id="4" name="Slide Number Placeholder 3" descr="" title="">
            <a:extLst>
              <a:ext uri="{FF2B5EF4-FFF2-40B4-BE49-F238E27FC236}">
                <a16:creationId xmlns:a16="http://schemas.microsoft.com/office/drawing/2014/main" id="{13AF796C-17B1-4D42-BBA4-44C037EF59DF}"/>
              </a:ext>
            </a:extLst>
          </p:cNvPr>
          <p:cNvSpPr>
            <a:spLocks noGrp="1"/>
          </p:cNvSpPr>
          <p:nvPr>
            <p:ph type="sldNum" sz="quarter" idx="12"/>
          </p:nvPr>
        </p:nvSpPr>
        <p:spPr/>
        <p:txBody>
          <a:bodyPr/>
          <a:lstStyle/>
          <a:p>
            <a:fld id="{F96F0DF3-767C-41A9-BFAA-AECC1DE798D1}" type="slidenum">
              <a:rPr lang="en-US" smtClean="0"/>
              <a:pPr/>
              <a:t>6</a:t>
            </a:fld>
            <a:endParaRPr lang="en-US" dirty="0"/>
          </a:p>
        </p:txBody>
      </p:sp>
      <p:sp>
        <p:nvSpPr>
          <p:cNvPr id="5" name="Rectangle 4" descr="" title="">
            <a:extLst>
              <a:ext uri="{FF2B5EF4-FFF2-40B4-BE49-F238E27FC236}">
                <a16:creationId xmlns:a16="http://schemas.microsoft.com/office/drawing/2014/main" id="{CDADB15F-CEF6-49AD-8512-EABAFB6ACD83}"/>
              </a:ext>
            </a:extLst>
          </p:cNvPr>
          <p:cNvSpPr/>
          <p:nvPr/>
        </p:nvSpPr>
        <p:spPr>
          <a:xfrm>
            <a:off x="609600" y="2205524"/>
            <a:ext cx="1268730" cy="1473847"/>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7719" rIns="0" bIns="37719" numCol="1" spcCol="0" rtlCol="0" fromWordArt="0" anchor="ctr" anchorCtr="0" forceAA="0" compatLnSpc="0">
            <a:prstTxWarp prst="textNoShape">
              <a:avLst/>
            </a:prstTxWarp>
            <a:noAutofit/>
          </a:bodyPr>
          <a:lstStyle/>
          <a:p>
            <a:pPr algn="ctr">
              <a:lnSpc>
                <a:spcPct val="110000"/>
              </a:lnSpc>
            </a:pPr>
            <a:r>
              <a:rPr lang="en-US" sz="1100" b="1" dirty="0">
                <a:solidFill>
                  <a:schemeClr val="bg1"/>
                </a:solidFill>
              </a:rPr>
              <a:t>Committed</a:t>
            </a:r>
            <a:br>
              <a:rPr lang="en-US" sz="1100" b="1" dirty="0">
                <a:solidFill>
                  <a:schemeClr val="bg1"/>
                </a:solidFill>
              </a:rPr>
            </a:br>
            <a:r>
              <a:rPr lang="en-US" sz="1100" b="1" dirty="0">
                <a:solidFill>
                  <a:schemeClr val="bg1"/>
                </a:solidFill>
              </a:rPr>
              <a:t> capital</a:t>
            </a:r>
          </a:p>
        </p:txBody>
      </p:sp>
      <p:sp>
        <p:nvSpPr>
          <p:cNvPr id="6" name="Rectangle 5" descr="" title="">
            <a:extLst>
              <a:ext uri="{FF2B5EF4-FFF2-40B4-BE49-F238E27FC236}">
                <a16:creationId xmlns:a16="http://schemas.microsoft.com/office/drawing/2014/main" id="{085611B2-27DD-4E33-8F2C-E96C7BC018DA}"/>
              </a:ext>
            </a:extLst>
          </p:cNvPr>
          <p:cNvSpPr/>
          <p:nvPr>
            <p:custDataLst/>
          </p:nvPr>
        </p:nvSpPr>
        <p:spPr>
          <a:xfrm>
            <a:off x="2039167" y="2205524"/>
            <a:ext cx="5961017" cy="1473847"/>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lnSpc>
                <a:spcPct val="110000"/>
              </a:lnSpc>
              <a:spcBef>
                <a:spcPts val="100"/>
              </a:spcBef>
              <a:spcAft>
                <a:spcPct val="0"/>
              </a:spcAft>
              <a:buClr>
                <a:schemeClr val="accent1"/>
              </a:buClr>
              <a:buSzPct val="92000"/>
              <a:buFont typeface="Wingdings" panose="05000000000000000000" pitchFamily="2" charset="2"/>
              <a:buChar char="n"/>
            </a:pPr>
            <a:r>
              <a:rPr lang="en-GB" sz="1000" dirty="0">
                <a:solidFill>
                  <a:schemeClr val="tx1"/>
                </a:solidFill>
              </a:rPr>
              <a:t>Can be in the form of non-redemption agreements, forward purchase contracts and common stock PIPEs</a:t>
            </a:r>
          </a:p>
          <a:p>
            <a:pPr marL="174625" lvl="1" indent="-174625">
              <a:lnSpc>
                <a:spcPct val="110000"/>
              </a:lnSpc>
              <a:spcBef>
                <a:spcPts val="100"/>
              </a:spcBef>
              <a:spcAft>
                <a:spcPct val="0"/>
              </a:spcAft>
              <a:buClr>
                <a:schemeClr val="accent1"/>
              </a:buClr>
              <a:buSzPct val="92000"/>
              <a:buFont typeface="Wingdings" panose="05000000000000000000" pitchFamily="2" charset="2"/>
              <a:buChar char="n"/>
            </a:pPr>
            <a:r>
              <a:rPr lang="en-GB" sz="1000" dirty="0">
                <a:solidFill>
                  <a:schemeClr val="tx1"/>
                </a:solidFill>
              </a:rPr>
              <a:t>Committed capital typically represents 40-50% of total capital in recent transactions</a:t>
            </a:r>
          </a:p>
          <a:p>
            <a:pPr marL="174625" lvl="1" indent="-174625">
              <a:lnSpc>
                <a:spcPct val="110000"/>
              </a:lnSpc>
              <a:spcBef>
                <a:spcPts val="100"/>
              </a:spcBef>
              <a:spcAft>
                <a:spcPct val="0"/>
              </a:spcAft>
              <a:buClr>
                <a:schemeClr val="accent1"/>
              </a:buClr>
              <a:buSzPct val="92000"/>
              <a:buFont typeface="Wingdings" panose="05000000000000000000" pitchFamily="2" charset="2"/>
              <a:buChar char="n"/>
            </a:pPr>
            <a:r>
              <a:rPr lang="en-GB" sz="1000" dirty="0">
                <a:solidFill>
                  <a:schemeClr val="tx1"/>
                </a:solidFill>
              </a:rPr>
              <a:t>Non-redemption and FPA are valuable since they reduce the amount of SPAC capital that is subject to redemption</a:t>
            </a:r>
          </a:p>
          <a:p>
            <a:pPr marL="347663" lvl="1" indent="-173038">
              <a:lnSpc>
                <a:spcPct val="110000"/>
              </a:lnSpc>
              <a:spcBef>
                <a:spcPts val="100"/>
              </a:spcBef>
              <a:spcAft>
                <a:spcPct val="0"/>
              </a:spcAft>
              <a:buClr>
                <a:schemeClr val="accent1"/>
              </a:buClr>
              <a:buSzPct val="92000"/>
              <a:buFont typeface="Wingdings" panose="05000000000000000000" pitchFamily="2" charset="2"/>
              <a:buChar char="n"/>
            </a:pPr>
            <a:r>
              <a:rPr lang="en-GB" sz="1000" dirty="0">
                <a:solidFill>
                  <a:schemeClr val="tx1"/>
                </a:solidFill>
              </a:rPr>
              <a:t>Redemption rights create considerable uncertainty and the embedded option is a significant value transfer to investors</a:t>
            </a:r>
          </a:p>
        </p:txBody>
      </p:sp>
      <p:sp>
        <p:nvSpPr>
          <p:cNvPr id="7" name="Rectangle 6" descr="" title="">
            <a:extLst>
              <a:ext uri="{FF2B5EF4-FFF2-40B4-BE49-F238E27FC236}">
                <a16:creationId xmlns:a16="http://schemas.microsoft.com/office/drawing/2014/main" id="{ACBB8198-6FF9-4351-BB62-DC743DB8C163}"/>
              </a:ext>
            </a:extLst>
          </p:cNvPr>
          <p:cNvSpPr/>
          <p:nvPr/>
        </p:nvSpPr>
        <p:spPr>
          <a:xfrm>
            <a:off x="609600" y="3759109"/>
            <a:ext cx="1268730" cy="921700"/>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7719" rIns="0" bIns="37719" numCol="1" spcCol="0" rtlCol="0" fromWordArt="0" anchor="ctr" anchorCtr="0" forceAA="0" compatLnSpc="0">
            <a:prstTxWarp prst="textNoShape">
              <a:avLst/>
            </a:prstTxWarp>
            <a:noAutofit/>
          </a:bodyPr>
          <a:lstStyle/>
          <a:p>
            <a:pPr algn="ctr">
              <a:lnSpc>
                <a:spcPct val="110000"/>
              </a:lnSpc>
            </a:pPr>
            <a:r>
              <a:rPr lang="en-US" sz="1100" b="1" dirty="0">
                <a:solidFill>
                  <a:schemeClr val="bg1"/>
                </a:solidFill>
              </a:rPr>
              <a:t>Min. cash condition</a:t>
            </a:r>
          </a:p>
        </p:txBody>
      </p:sp>
      <p:sp>
        <p:nvSpPr>
          <p:cNvPr id="8" name="Rectangle 7" descr="" title="">
            <a:extLst>
              <a:ext uri="{FF2B5EF4-FFF2-40B4-BE49-F238E27FC236}">
                <a16:creationId xmlns:a16="http://schemas.microsoft.com/office/drawing/2014/main" id="{1153CA41-C69D-4EFF-BF46-02D490123F69}"/>
              </a:ext>
            </a:extLst>
          </p:cNvPr>
          <p:cNvSpPr/>
          <p:nvPr>
            <p:custDataLst/>
          </p:nvPr>
        </p:nvSpPr>
        <p:spPr>
          <a:xfrm>
            <a:off x="2039167" y="3759109"/>
            <a:ext cx="5961017" cy="921700"/>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spcBef>
                <a:spcPts val="600"/>
              </a:spcBef>
              <a:spcAft>
                <a:spcPct val="0"/>
              </a:spcAft>
              <a:buClr>
                <a:schemeClr val="accent1"/>
              </a:buClr>
              <a:buSzPct val="92000"/>
              <a:buFont typeface="Wingdings" panose="05000000000000000000" pitchFamily="2" charset="2"/>
              <a:buChar char="n"/>
            </a:pPr>
            <a:r>
              <a:rPr lang="en-GB" sz="1000" dirty="0">
                <a:solidFill>
                  <a:schemeClr val="tx1"/>
                </a:solidFill>
              </a:rPr>
              <a:t>Avoids limited float in a down market</a:t>
            </a:r>
          </a:p>
        </p:txBody>
      </p:sp>
      <p:sp>
        <p:nvSpPr>
          <p:cNvPr id="11" name="Rectangle 10" descr="" title="">
            <a:extLst>
              <a:ext uri="{FF2B5EF4-FFF2-40B4-BE49-F238E27FC236}">
                <a16:creationId xmlns:a16="http://schemas.microsoft.com/office/drawing/2014/main" id="{00AA2D20-55B4-4204-8D3A-00DF16506C81}"/>
              </a:ext>
            </a:extLst>
          </p:cNvPr>
          <p:cNvSpPr/>
          <p:nvPr>
            <p:custDataLst/>
          </p:nvPr>
        </p:nvSpPr>
        <p:spPr>
          <a:xfrm>
            <a:off x="8161020" y="2205524"/>
            <a:ext cx="1878330" cy="1473847"/>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lnSpc>
                <a:spcPct val="110000"/>
              </a:lnSpc>
              <a:spcBef>
                <a:spcPts val="300"/>
              </a:spcBef>
              <a:spcAft>
                <a:spcPct val="0"/>
              </a:spcAft>
              <a:buClr>
                <a:schemeClr val="accent1"/>
              </a:buClr>
              <a:buSzPct val="92000"/>
              <a:buFont typeface="Wingdings" panose="05000000000000000000" pitchFamily="2" charset="2"/>
              <a:buChar char="n"/>
            </a:pPr>
            <a:r>
              <a:rPr lang="en-GB" sz="1000" dirty="0">
                <a:solidFill>
                  <a:schemeClr val="tx1"/>
                </a:solidFill>
              </a:rPr>
              <a:t>PIPE capital is being increasingly leveraged in recent transactions</a:t>
            </a:r>
          </a:p>
          <a:p>
            <a:pPr marL="174625" lvl="1" indent="-174625">
              <a:lnSpc>
                <a:spcPct val="110000"/>
              </a:lnSpc>
              <a:spcBef>
                <a:spcPts val="300"/>
              </a:spcBef>
              <a:spcAft>
                <a:spcPct val="0"/>
              </a:spcAft>
              <a:buClr>
                <a:schemeClr val="accent1"/>
              </a:buClr>
              <a:buSzPct val="92000"/>
              <a:buFont typeface="Wingdings" panose="05000000000000000000" pitchFamily="2" charset="2"/>
              <a:buChar char="n"/>
            </a:pPr>
            <a:r>
              <a:rPr lang="en-GB" sz="1000" dirty="0">
                <a:solidFill>
                  <a:schemeClr val="tx1"/>
                </a:solidFill>
              </a:rPr>
              <a:t>Since 2020, the % PIPE to total capital is </a:t>
            </a:r>
            <a:r>
              <a:rPr lang="en-GB" sz="1000" dirty="0" smtClean="0">
                <a:solidFill>
                  <a:schemeClr val="tx1"/>
                </a:solidFill>
              </a:rPr>
              <a:t>~40%, </a:t>
            </a:r>
            <a:r>
              <a:rPr lang="en-GB" sz="1000" dirty="0">
                <a:solidFill>
                  <a:schemeClr val="tx1"/>
                </a:solidFill>
              </a:rPr>
              <a:t>compared to a median of ~30% in 2015-2019</a:t>
            </a:r>
          </a:p>
        </p:txBody>
      </p:sp>
      <p:sp>
        <p:nvSpPr>
          <p:cNvPr id="12" name="Rectangle 11" descr="" title="">
            <a:extLst>
              <a:ext uri="{FF2B5EF4-FFF2-40B4-BE49-F238E27FC236}">
                <a16:creationId xmlns:a16="http://schemas.microsoft.com/office/drawing/2014/main" id="{FA4F488F-9694-4445-88A1-65273F014FC0}"/>
              </a:ext>
            </a:extLst>
          </p:cNvPr>
          <p:cNvSpPr/>
          <p:nvPr>
            <p:custDataLst/>
          </p:nvPr>
        </p:nvSpPr>
        <p:spPr>
          <a:xfrm>
            <a:off x="8161020" y="3759109"/>
            <a:ext cx="1878330" cy="921700"/>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lnSpc>
                <a:spcPct val="110000"/>
              </a:lnSpc>
              <a:spcBef>
                <a:spcPts val="300"/>
              </a:spcBef>
              <a:spcAft>
                <a:spcPct val="0"/>
              </a:spcAft>
              <a:buClr>
                <a:schemeClr val="accent1"/>
              </a:buClr>
              <a:buSzPct val="92000"/>
              <a:buFont typeface="Wingdings" panose="05000000000000000000" pitchFamily="2" charset="2"/>
              <a:buChar char="n"/>
            </a:pPr>
            <a:r>
              <a:rPr lang="en-GB" sz="1000" dirty="0">
                <a:solidFill>
                  <a:schemeClr val="tx1"/>
                </a:solidFill>
              </a:rPr>
              <a:t>Becoming less important because of the presence of committed capital</a:t>
            </a:r>
          </a:p>
        </p:txBody>
      </p:sp>
      <p:sp>
        <p:nvSpPr>
          <p:cNvPr id="9" name="Rectangle 8" descr="" title="">
            <a:extLst>
              <a:ext uri="{FF2B5EF4-FFF2-40B4-BE49-F238E27FC236}">
                <a16:creationId xmlns:a16="http://schemas.microsoft.com/office/drawing/2014/main" id="{18C4E332-6F8C-499A-AC42-5CBF6781DA97}"/>
              </a:ext>
            </a:extLst>
          </p:cNvPr>
          <p:cNvSpPr/>
          <p:nvPr/>
        </p:nvSpPr>
        <p:spPr>
          <a:xfrm>
            <a:off x="609600" y="6030686"/>
            <a:ext cx="1268730" cy="761998"/>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7719" rIns="0" bIns="37719" numCol="1" spcCol="0" rtlCol="0" fromWordArt="0" anchor="ctr" anchorCtr="0" forceAA="0" compatLnSpc="0">
            <a:prstTxWarp prst="textNoShape">
              <a:avLst/>
            </a:prstTxWarp>
            <a:noAutofit/>
          </a:bodyPr>
          <a:lstStyle/>
          <a:p>
            <a:pPr algn="ctr">
              <a:lnSpc>
                <a:spcPct val="110000"/>
              </a:lnSpc>
            </a:pPr>
            <a:r>
              <a:rPr lang="en-US" sz="1100" b="1" dirty="0">
                <a:solidFill>
                  <a:schemeClr val="bg1"/>
                </a:solidFill>
              </a:rPr>
              <a:t>Lock-up and registration rights</a:t>
            </a:r>
          </a:p>
        </p:txBody>
      </p:sp>
      <p:sp>
        <p:nvSpPr>
          <p:cNvPr id="10" name="Rectangle 9" descr="" title="">
            <a:extLst>
              <a:ext uri="{FF2B5EF4-FFF2-40B4-BE49-F238E27FC236}">
                <a16:creationId xmlns:a16="http://schemas.microsoft.com/office/drawing/2014/main" id="{30ABE749-7EF2-441B-814E-F3AA29A2668B}"/>
              </a:ext>
            </a:extLst>
          </p:cNvPr>
          <p:cNvSpPr/>
          <p:nvPr>
            <p:custDataLst/>
          </p:nvPr>
        </p:nvSpPr>
        <p:spPr>
          <a:xfrm>
            <a:off x="2039167" y="6030686"/>
            <a:ext cx="5961017" cy="761998"/>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lnSpc>
                <a:spcPct val="110000"/>
              </a:lnSpc>
              <a:spcBef>
                <a:spcPts val="300"/>
              </a:spcBef>
              <a:spcAft>
                <a:spcPct val="0"/>
              </a:spcAft>
              <a:buClr>
                <a:schemeClr val="accent1"/>
              </a:buClr>
              <a:buSzPct val="92000"/>
              <a:buFont typeface="Wingdings" panose="05000000000000000000" pitchFamily="2" charset="2"/>
              <a:buChar char="n"/>
            </a:pPr>
            <a:r>
              <a:rPr lang="en-GB" sz="1000" dirty="0">
                <a:solidFill>
                  <a:schemeClr val="tx1"/>
                </a:solidFill>
              </a:rPr>
              <a:t>Dictated in part through negotiation with PIPE investors</a:t>
            </a:r>
          </a:p>
          <a:p>
            <a:pPr marL="174625" lvl="1" indent="-174625">
              <a:lnSpc>
                <a:spcPct val="110000"/>
              </a:lnSpc>
              <a:spcBef>
                <a:spcPts val="300"/>
              </a:spcBef>
              <a:spcAft>
                <a:spcPct val="0"/>
              </a:spcAft>
              <a:buClr>
                <a:schemeClr val="accent1"/>
              </a:buClr>
              <a:buSzPct val="92000"/>
              <a:buFont typeface="Wingdings" panose="05000000000000000000" pitchFamily="2" charset="2"/>
              <a:buChar char="n"/>
            </a:pPr>
            <a:r>
              <a:rPr lang="en-GB" sz="1000" dirty="0">
                <a:solidFill>
                  <a:schemeClr val="tx1"/>
                </a:solidFill>
              </a:rPr>
              <a:t>Should provide target shareholders with clear path to monetization post transaction</a:t>
            </a:r>
          </a:p>
          <a:p>
            <a:pPr marL="174625" lvl="1" indent="-174625">
              <a:lnSpc>
                <a:spcPct val="110000"/>
              </a:lnSpc>
              <a:spcBef>
                <a:spcPts val="300"/>
              </a:spcBef>
              <a:spcAft>
                <a:spcPct val="0"/>
              </a:spcAft>
              <a:buClr>
                <a:schemeClr val="accent1"/>
              </a:buClr>
              <a:buSzPct val="92000"/>
              <a:buFont typeface="Wingdings" panose="05000000000000000000" pitchFamily="2" charset="2"/>
              <a:buChar char="n"/>
            </a:pPr>
            <a:r>
              <a:rPr lang="en-GB" sz="1000" dirty="0">
                <a:solidFill>
                  <a:schemeClr val="tx1"/>
                </a:solidFill>
              </a:rPr>
              <a:t>SPAC founders should be locked-up for same or longer period vs target shareholders</a:t>
            </a:r>
          </a:p>
        </p:txBody>
      </p:sp>
      <p:sp>
        <p:nvSpPr>
          <p:cNvPr id="13" name="Rectangle 12" descr="" title="">
            <a:extLst>
              <a:ext uri="{FF2B5EF4-FFF2-40B4-BE49-F238E27FC236}">
                <a16:creationId xmlns:a16="http://schemas.microsoft.com/office/drawing/2014/main" id="{F94A9E98-87FA-4CE0-ACB4-185DE56878AB}"/>
              </a:ext>
            </a:extLst>
          </p:cNvPr>
          <p:cNvSpPr/>
          <p:nvPr>
            <p:custDataLst/>
          </p:nvPr>
        </p:nvSpPr>
        <p:spPr>
          <a:xfrm>
            <a:off x="8161020" y="6030686"/>
            <a:ext cx="1878330" cy="761998"/>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lnSpc>
                <a:spcPct val="110000"/>
              </a:lnSpc>
              <a:spcBef>
                <a:spcPts val="600"/>
              </a:spcBef>
              <a:spcAft>
                <a:spcPct val="0"/>
              </a:spcAft>
              <a:buClr>
                <a:schemeClr val="accent1"/>
              </a:buClr>
              <a:buSzPct val="92000"/>
              <a:buFont typeface="Wingdings" panose="05000000000000000000" pitchFamily="2" charset="2"/>
              <a:buChar char="n"/>
            </a:pPr>
            <a:r>
              <a:rPr lang="en-GB" sz="1000" dirty="0">
                <a:solidFill>
                  <a:schemeClr val="tx1"/>
                </a:solidFill>
              </a:rPr>
              <a:t>Lock-ups often have a duration of 180-365 days</a:t>
            </a:r>
          </a:p>
        </p:txBody>
      </p:sp>
      <p:sp>
        <p:nvSpPr>
          <p:cNvPr id="14" name="Subtitle 3" descr="" title="">
            <a:extLst>
              <a:ext uri="{FF2B5EF4-FFF2-40B4-BE49-F238E27FC236}">
                <a16:creationId xmlns:a16="http://schemas.microsoft.com/office/drawing/2014/main" id="{7C0B3528-4C13-42EE-9A4F-A87434C4D9AC}"/>
              </a:ext>
            </a:extLst>
          </p:cNvPr>
          <p:cNvSpPr txBox="1">
            <a:spLocks/>
          </p:cNvSpPr>
          <p:nvPr/>
        </p:nvSpPr>
        <p:spPr>
          <a:xfrm>
            <a:off x="8158429" y="1941740"/>
            <a:ext cx="1880921" cy="186538"/>
          </a:xfrm>
          <a:prstGeom prst="rect">
            <a:avLst/>
          </a:prstGeom>
        </p:spPr>
        <p:txBody>
          <a:bodyPr vert="horz" wrap="square" lIns="0" tIns="0" rIns="0" bIns="0" rtlCol="0" anchor="t">
            <a:noAutofit/>
          </a:bodyPr>
          <a:lstStyle>
            <a:lvl1pPr marL="0" indent="0" algn="l" defTabSz="914400" rtl="0" eaLnBrk="1" latinLnBrk="0" hangingPunct="1">
              <a:lnSpc>
                <a:spcPct val="110000"/>
              </a:lnSpc>
              <a:spcBef>
                <a:spcPts val="882"/>
              </a:spcBef>
              <a:buClr>
                <a:schemeClr val="tx2"/>
              </a:buClr>
              <a:buFontTx/>
              <a:buNone/>
              <a:defRPr sz="1324" b="0" i="0" kern="1200">
                <a:solidFill>
                  <a:schemeClr val="tx2"/>
                </a:solidFill>
                <a:latin typeface="Arial" panose="020B0604020202020204" pitchFamily="34" charset="0"/>
                <a:ea typeface="+mn-ea"/>
                <a:cs typeface="+mn-cs"/>
              </a:defRPr>
            </a:lvl1pPr>
            <a:lvl2pPr marL="403433" indent="0" algn="ctr" defTabSz="914400" rtl="0" eaLnBrk="1" latinLnBrk="0" hangingPunct="1">
              <a:lnSpc>
                <a:spcPct val="100000"/>
              </a:lnSpc>
              <a:spcBef>
                <a:spcPct val="0"/>
              </a:spcBef>
              <a:buClr>
                <a:schemeClr val="tx2"/>
              </a:buClr>
              <a:buFont typeface="Arial" panose="020B0604020202020204" pitchFamily="34" charset="0"/>
              <a:buNone/>
              <a:defRPr sz="2000" kern="1200">
                <a:solidFill>
                  <a:schemeClr val="tx1"/>
                </a:solidFill>
                <a:latin typeface="+mn-lt"/>
                <a:ea typeface="+mn-ea"/>
                <a:cs typeface="+mn-cs"/>
              </a:defRPr>
            </a:lvl2pPr>
            <a:lvl3pPr marL="806867" indent="0" algn="ctr" defTabSz="914400" rtl="0" eaLnBrk="1" latinLnBrk="0" hangingPunct="1">
              <a:lnSpc>
                <a:spcPct val="100000"/>
              </a:lnSpc>
              <a:spcBef>
                <a:spcPct val="0"/>
              </a:spcBef>
              <a:buClr>
                <a:schemeClr val="tx2"/>
              </a:buClr>
              <a:buFont typeface="Arial" panose="020B0604020202020204" pitchFamily="34" charset="0"/>
              <a:buNone/>
              <a:defRPr sz="1800" kern="1200">
                <a:solidFill>
                  <a:schemeClr val="tx1"/>
                </a:solidFill>
                <a:latin typeface="+mn-lt"/>
                <a:ea typeface="+mn-ea"/>
                <a:cs typeface="+mn-cs"/>
              </a:defRPr>
            </a:lvl3pPr>
            <a:lvl4pPr marL="1210300" indent="0" algn="ctr" defTabSz="914400" rtl="0" eaLnBrk="1" latinLnBrk="0" hangingPunct="1">
              <a:lnSpc>
                <a:spcPct val="100000"/>
              </a:lnSpc>
              <a:spcBef>
                <a:spcPct val="0"/>
              </a:spcBef>
              <a:buClr>
                <a:schemeClr val="tx2"/>
              </a:buClr>
              <a:buFont typeface="Arial" panose="020B0604020202020204" pitchFamily="34" charset="0"/>
              <a:buNone/>
              <a:defRPr sz="1800" kern="1200">
                <a:solidFill>
                  <a:schemeClr val="tx1"/>
                </a:solidFill>
                <a:latin typeface="+mn-lt"/>
                <a:ea typeface="+mn-ea"/>
                <a:cs typeface="+mn-cs"/>
              </a:defRPr>
            </a:lvl4pPr>
            <a:lvl5pPr marL="1613733" indent="0" algn="ctr" defTabSz="914400" rtl="0" eaLnBrk="1" latinLnBrk="0" hangingPunct="1">
              <a:lnSpc>
                <a:spcPct val="100000"/>
              </a:lnSpc>
              <a:spcBef>
                <a:spcPct val="0"/>
              </a:spcBef>
              <a:buClr>
                <a:schemeClr val="tx2"/>
              </a:buClr>
              <a:buFont typeface="Arial" panose="020B0604020202020204" pitchFamily="34" charset="0"/>
              <a:buNone/>
              <a:defRPr sz="1800" kern="1200">
                <a:solidFill>
                  <a:schemeClr val="tx1"/>
                </a:solidFill>
                <a:latin typeface="+mn-lt"/>
                <a:ea typeface="+mn-ea"/>
                <a:cs typeface="+mn-cs"/>
              </a:defRPr>
            </a:lvl5pPr>
            <a:lvl6pPr marL="2017166"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420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2824033"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227466"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r>
              <a:rPr lang="en-US" sz="1122" b="1" dirty="0">
                <a:solidFill>
                  <a:schemeClr val="accent1"/>
                </a:solidFill>
                <a:latin typeface="+mn-lt"/>
              </a:rPr>
              <a:t>SPAC market trends</a:t>
            </a:r>
          </a:p>
        </p:txBody>
      </p:sp>
      <p:sp>
        <p:nvSpPr>
          <p:cNvPr id="16" name="Text Box 11" descr="" title="">
            <a:extLst>
              <a:ext uri="{FF2B5EF4-FFF2-40B4-BE49-F238E27FC236}">
                <a16:creationId xmlns:a16="http://schemas.microsoft.com/office/drawing/2014/main" id="{03952E46-1990-4F89-BC32-BB659541B77A}"/>
              </a:ext>
            </a:extLst>
          </p:cNvPr>
          <p:cNvSpPr txBox="1">
            <a:spLocks noChangeArrowheads="1"/>
          </p:cNvSpPr>
          <p:nvPr>
            <p:custDataLst/>
          </p:nvPr>
        </p:nvSpPr>
        <p:spPr bwMode="auto">
          <a:xfrm>
            <a:off x="590410" y="6921863"/>
            <a:ext cx="9113871" cy="246221"/>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6350"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lvl1pPr marL="92075" indent="-90488" algn="l" defTabSz="1019175">
              <a:spcBef>
                <a:spcPct val="0"/>
              </a:spcBef>
              <a:tabLst>
                <a:tab pos="119063" algn="l"/>
                <a:tab pos="3541713" algn="l"/>
              </a:tabLst>
              <a:defRPr sz="2400">
                <a:solidFill>
                  <a:schemeClr val="tx1"/>
                </a:solidFill>
                <a:latin typeface="Trebuchet MS" pitchFamily="34" charset="0"/>
              </a:defRPr>
            </a:lvl1pPr>
            <a:lvl2pPr algn="l" defTabSz="1019175">
              <a:spcBef>
                <a:spcPct val="0"/>
              </a:spcBef>
              <a:tabLst>
                <a:tab pos="119063" algn="l"/>
                <a:tab pos="3541713" algn="l"/>
              </a:tabLst>
              <a:defRPr sz="2400">
                <a:solidFill>
                  <a:schemeClr val="tx1"/>
                </a:solidFill>
                <a:latin typeface="Trebuchet MS" pitchFamily="34" charset="0"/>
              </a:defRPr>
            </a:lvl2pPr>
            <a:lvl3pPr algn="l" defTabSz="1019175">
              <a:spcBef>
                <a:spcPct val="0"/>
              </a:spcBef>
              <a:tabLst>
                <a:tab pos="119063" algn="l"/>
                <a:tab pos="3541713" algn="l"/>
              </a:tabLst>
              <a:defRPr sz="2400">
                <a:solidFill>
                  <a:schemeClr val="tx1"/>
                </a:solidFill>
                <a:latin typeface="Trebuchet MS" pitchFamily="34" charset="0"/>
              </a:defRPr>
            </a:lvl3pPr>
            <a:lvl4pPr algn="l" defTabSz="1019175">
              <a:spcBef>
                <a:spcPct val="0"/>
              </a:spcBef>
              <a:tabLst>
                <a:tab pos="119063" algn="l"/>
                <a:tab pos="3541713" algn="l"/>
              </a:tabLst>
              <a:defRPr sz="2400">
                <a:solidFill>
                  <a:schemeClr val="tx1"/>
                </a:solidFill>
                <a:latin typeface="Trebuchet MS" pitchFamily="34" charset="0"/>
              </a:defRPr>
            </a:lvl4pPr>
            <a:lvl5pPr algn="l" defTabSz="1019175">
              <a:spcBef>
                <a:spcPct val="0"/>
              </a:spcBef>
              <a:tabLst>
                <a:tab pos="119063" algn="l"/>
                <a:tab pos="3541713" algn="l"/>
              </a:tabLst>
              <a:defRPr sz="2400">
                <a:solidFill>
                  <a:schemeClr val="tx1"/>
                </a:solidFill>
                <a:latin typeface="Trebuchet MS" pitchFamily="34" charset="0"/>
              </a:defRPr>
            </a:lvl5pPr>
            <a:lvl6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6pPr>
            <a:lvl7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7pPr>
            <a:lvl8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8pPr>
            <a:lvl9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9pPr>
          </a:lstStyle>
          <a:p>
            <a:pPr marL="1587" indent="0">
              <a:spcBef>
                <a:spcPts val="0"/>
              </a:spcBef>
              <a:buClr>
                <a:srgbClr val="264E84"/>
              </a:buClr>
              <a:buSzPct val="92000"/>
            </a:pPr>
            <a:r>
              <a:rPr lang="en-GB" altLang="en-US" sz="800" dirty="0">
                <a:latin typeface="+mn-lt"/>
                <a:ea typeface="LF_Kai" charset="-120"/>
              </a:rPr>
              <a:t>Source: Company filings, Dealogic; J.P. Morgan SPAC database; Data as of </a:t>
            </a:r>
            <a:r>
              <a:rPr lang="en-GB" altLang="en-US" sz="800" dirty="0" smtClean="0">
                <a:latin typeface="+mn-lt"/>
                <a:ea typeface="LF_Kai" charset="-120"/>
              </a:rPr>
              <a:t>08/31/21</a:t>
            </a:r>
            <a:endParaRPr lang="en-GB" altLang="en-US" sz="800" dirty="0">
              <a:latin typeface="+mn-lt"/>
              <a:ea typeface="LF_Kai" charset="-120"/>
            </a:endParaRPr>
          </a:p>
          <a:p>
            <a:pPr marL="1587" indent="0">
              <a:spcBef>
                <a:spcPts val="0"/>
              </a:spcBef>
              <a:buClr>
                <a:srgbClr val="264E84"/>
              </a:buClr>
              <a:buSzPct val="92000"/>
            </a:pPr>
            <a:r>
              <a:rPr lang="en-GB" altLang="en-US" sz="800" dirty="0">
                <a:latin typeface="+mn-lt"/>
                <a:ea typeface="LF_Kai" charset="-120"/>
              </a:rPr>
              <a:t>Note: Sample set consists of U.S. SPAC deals announced after 2015 where SPAC IPO size is greater than $200mm and M&amp;A value is greater than $500mm</a:t>
            </a:r>
          </a:p>
        </p:txBody>
      </p:sp>
      <p:sp>
        <p:nvSpPr>
          <p:cNvPr id="17" name="Rectangle 16" descr="" title="">
            <a:extLst>
              <a:ext uri="{FF2B5EF4-FFF2-40B4-BE49-F238E27FC236}">
                <a16:creationId xmlns:a16="http://schemas.microsoft.com/office/drawing/2014/main" id="{6528C5A9-FD0B-41E8-A83A-01DA02E5C34C}"/>
              </a:ext>
            </a:extLst>
          </p:cNvPr>
          <p:cNvSpPr/>
          <p:nvPr/>
        </p:nvSpPr>
        <p:spPr>
          <a:xfrm>
            <a:off x="609600" y="4760547"/>
            <a:ext cx="1268730" cy="1190401"/>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7719" rIns="0" bIns="37719" numCol="1" spcCol="0" rtlCol="0" fromWordArt="0" anchor="ctr" anchorCtr="0" forceAA="0" compatLnSpc="0">
            <a:prstTxWarp prst="textNoShape">
              <a:avLst/>
            </a:prstTxWarp>
            <a:noAutofit/>
          </a:bodyPr>
          <a:lstStyle/>
          <a:p>
            <a:pPr algn="ctr">
              <a:lnSpc>
                <a:spcPct val="110000"/>
              </a:lnSpc>
            </a:pPr>
            <a:r>
              <a:rPr lang="en-US" sz="1100" b="1" dirty="0">
                <a:solidFill>
                  <a:schemeClr val="bg1"/>
                </a:solidFill>
              </a:rPr>
              <a:t>Governance</a:t>
            </a:r>
          </a:p>
        </p:txBody>
      </p:sp>
      <p:sp>
        <p:nvSpPr>
          <p:cNvPr id="18" name="Rectangle 17" descr="" title="">
            <a:extLst>
              <a:ext uri="{FF2B5EF4-FFF2-40B4-BE49-F238E27FC236}">
                <a16:creationId xmlns:a16="http://schemas.microsoft.com/office/drawing/2014/main" id="{37F92F37-FF10-4879-AD99-5DBAB697F002}"/>
              </a:ext>
            </a:extLst>
          </p:cNvPr>
          <p:cNvSpPr/>
          <p:nvPr>
            <p:custDataLst/>
          </p:nvPr>
        </p:nvSpPr>
        <p:spPr>
          <a:xfrm>
            <a:off x="2039167" y="4760547"/>
            <a:ext cx="5961017" cy="1190401"/>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spcBef>
                <a:spcPts val="600"/>
              </a:spcBef>
              <a:spcAft>
                <a:spcPct val="0"/>
              </a:spcAft>
              <a:buClr>
                <a:schemeClr val="accent1"/>
              </a:buClr>
              <a:buSzPct val="92000"/>
              <a:buFont typeface="Wingdings" panose="05000000000000000000" pitchFamily="2" charset="2"/>
              <a:buChar char="n"/>
            </a:pPr>
            <a:r>
              <a:rPr lang="en-GB" sz="1000" dirty="0">
                <a:solidFill>
                  <a:schemeClr val="tx1"/>
                </a:solidFill>
              </a:rPr>
              <a:t>SPAC will typically concede to limited board rights</a:t>
            </a:r>
          </a:p>
          <a:p>
            <a:pPr marL="174625" lvl="1" indent="-174625">
              <a:spcBef>
                <a:spcPts val="600"/>
              </a:spcBef>
              <a:spcAft>
                <a:spcPct val="0"/>
              </a:spcAft>
              <a:buClr>
                <a:schemeClr val="accent1"/>
              </a:buClr>
              <a:buSzPct val="92000"/>
              <a:buFont typeface="Wingdings" panose="05000000000000000000" pitchFamily="2" charset="2"/>
              <a:buChar char="n"/>
            </a:pPr>
            <a:r>
              <a:rPr lang="en-GB" sz="1000" dirty="0">
                <a:solidFill>
                  <a:schemeClr val="tx1"/>
                </a:solidFill>
              </a:rPr>
              <a:t>Opportunity for high vote stock but usually limited to founder-led companies</a:t>
            </a:r>
          </a:p>
        </p:txBody>
      </p:sp>
      <p:sp>
        <p:nvSpPr>
          <p:cNvPr id="19" name="Rectangle 18" descr="" title="">
            <a:extLst>
              <a:ext uri="{FF2B5EF4-FFF2-40B4-BE49-F238E27FC236}">
                <a16:creationId xmlns:a16="http://schemas.microsoft.com/office/drawing/2014/main" id="{73649832-A7B2-4549-ADA8-7A2C456DF519}"/>
              </a:ext>
            </a:extLst>
          </p:cNvPr>
          <p:cNvSpPr/>
          <p:nvPr>
            <p:custDataLst/>
          </p:nvPr>
        </p:nvSpPr>
        <p:spPr>
          <a:xfrm>
            <a:off x="8161020" y="4760547"/>
            <a:ext cx="1878330" cy="1190401"/>
          </a:xfrm>
          <a:prstGeom prst="rect">
            <a:avLst/>
          </a:prstGeom>
          <a:noFill/>
          <a:ln w="12700">
            <a:solidFill>
              <a:schemeClr val="accent1"/>
            </a:solidFill>
          </a:ln>
          <a:extLst>
            <a:ext uri="{909E8E84-426E-40DD-AFC4-6F175D3DCCD1}">
              <a14:hiddenFill xmlns:a14="http://schemas.microsoft.com/office/drawing/2010/main">
                <a:solidFill>
                  <a:scrgbClr r="0" g="0" b="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7719" rIns="75438" bIns="37719" numCol="1" spcCol="0" rtlCol="0" fromWordArt="0" anchor="ctr" anchorCtr="0" forceAA="0" compatLnSpc="0">
            <a:prstTxWarp prst="textNoShape">
              <a:avLst/>
            </a:prstTxWarp>
            <a:noAutofit/>
          </a:bodyPr>
          <a:lstStyle/>
          <a:p>
            <a:pPr marL="174625" lvl="1" indent="-174625">
              <a:lnSpc>
                <a:spcPct val="110000"/>
              </a:lnSpc>
              <a:spcBef>
                <a:spcPts val="200"/>
              </a:spcBef>
              <a:spcAft>
                <a:spcPct val="0"/>
              </a:spcAft>
              <a:buClr>
                <a:schemeClr val="accent1"/>
              </a:buClr>
              <a:buSzPct val="92000"/>
              <a:buFont typeface="Wingdings" panose="05000000000000000000" pitchFamily="2" charset="2"/>
              <a:buChar char="n"/>
            </a:pPr>
            <a:r>
              <a:rPr lang="en-GB" sz="1000" dirty="0">
                <a:solidFill>
                  <a:schemeClr val="tx1"/>
                </a:solidFill>
              </a:rPr>
              <a:t>SPACs typically receive 1-2 board seats in recent transactions</a:t>
            </a:r>
          </a:p>
          <a:p>
            <a:pPr marL="174625" lvl="1" indent="-174625">
              <a:lnSpc>
                <a:spcPct val="110000"/>
              </a:lnSpc>
              <a:spcBef>
                <a:spcPts val="200"/>
              </a:spcBef>
              <a:spcAft>
                <a:spcPct val="0"/>
              </a:spcAft>
              <a:buClr>
                <a:schemeClr val="accent1"/>
              </a:buClr>
              <a:buSzPct val="92000"/>
              <a:buFont typeface="Wingdings" panose="05000000000000000000" pitchFamily="2" charset="2"/>
              <a:buChar char="n"/>
            </a:pPr>
            <a:r>
              <a:rPr lang="en-GB" sz="1000" dirty="0" smtClean="0">
                <a:solidFill>
                  <a:schemeClr val="tx1"/>
                </a:solidFill>
              </a:rPr>
              <a:t>~49 </a:t>
            </a:r>
            <a:r>
              <a:rPr lang="en-GB" sz="1000" dirty="0">
                <a:solidFill>
                  <a:schemeClr val="tx1"/>
                </a:solidFill>
              </a:rPr>
              <a:t>recent transactions include a dual class share structure</a:t>
            </a:r>
          </a:p>
        </p:txBody>
      </p:sp>
    </p:spTree>
    <p:extLst>
      <p:ext uri="{BB962C8B-B14F-4D97-AF65-F5344CB8AC3E}">
        <p14:creationId xmlns:p14="http://schemas.microsoft.com/office/powerpoint/2010/main" val="2787192194"/>
      </p:ext>
    </p:extLst>
  </p:cSld>
  <p:clrMapOvr>
    <a:masterClrMapping/>
  </p:clrMapOvr>
</p:sld>
</file>

<file path=ppt/slides/slide7.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ADE9AD5-E6B0-423C-A911-88C44AEAB134}"/>
              </a:ext>
            </a:extLst>
          </p:cNvPr>
          <p:cNvSpPr>
            <a:spLocks noGrp="1"/>
          </p:cNvSpPr>
          <p:nvPr>
            <p:ph type="title"/>
          </p:nvPr>
        </p:nvSpPr>
        <p:spPr>
          <a:xfrm>
            <a:off x="609600" y="457201"/>
            <a:ext cx="9144000" cy="1181099"/>
          </a:xfrm>
        </p:spPr>
        <p:txBody>
          <a:bodyPr/>
          <a:lstStyle/>
          <a:p>
            <a:r>
              <a:rPr lang="en-GB" dirty="0"/>
              <a:t>Precedent SPAC Merger Forfeitures / Earn-outs</a:t>
            </a:r>
            <a:endParaRPr lang="en-US" dirty="0"/>
          </a:p>
        </p:txBody>
      </p:sp>
      <p:sp>
        <p:nvSpPr>
          <p:cNvPr id="4" name="Slide Number Placeholder 3" descr="" title="">
            <a:extLst>
              <a:ext uri="{FF2B5EF4-FFF2-40B4-BE49-F238E27FC236}">
                <a16:creationId xmlns:a16="http://schemas.microsoft.com/office/drawing/2014/main" id="{CFB9CED4-FF52-4B4C-9407-C07FADCC6920}"/>
              </a:ext>
            </a:extLst>
          </p:cNvPr>
          <p:cNvSpPr>
            <a:spLocks noGrp="1"/>
          </p:cNvSpPr>
          <p:nvPr>
            <p:ph type="sldNum" sz="quarter" idx="12"/>
          </p:nvPr>
        </p:nvSpPr>
        <p:spPr/>
        <p:txBody>
          <a:bodyPr/>
          <a:lstStyle/>
          <a:p>
            <a:fld id="{F96F0DF3-767C-41A9-BFAA-AECC1DE798D1}" type="slidenum">
              <a:rPr lang="en-US" smtClean="0"/>
              <a:pPr/>
              <a:t>7</a:t>
            </a:fld>
            <a:endParaRPr lang="en-US" dirty="0"/>
          </a:p>
        </p:txBody>
      </p:sp>
      <p:sp>
        <p:nvSpPr>
          <p:cNvPr id="5" name="Text Box 11" descr="" title="">
            <a:extLst>
              <a:ext uri="{FF2B5EF4-FFF2-40B4-BE49-F238E27FC236}">
                <a16:creationId xmlns:a16="http://schemas.microsoft.com/office/drawing/2014/main" id="{69E4A795-F200-4DD7-8711-84989D4923FC}"/>
              </a:ext>
            </a:extLst>
          </p:cNvPr>
          <p:cNvSpPr txBox="1">
            <a:spLocks noChangeArrowheads="1"/>
          </p:cNvSpPr>
          <p:nvPr>
            <p:custDataLst/>
          </p:nvPr>
        </p:nvSpPr>
        <p:spPr bwMode="auto">
          <a:xfrm>
            <a:off x="590410" y="6802120"/>
            <a:ext cx="9113871" cy="369332"/>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6350"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spAutoFit/>
          </a:bodyPr>
          <a:lstStyle>
            <a:lvl1pPr marL="92075" indent="-90488" algn="l" defTabSz="1019175">
              <a:spcBef>
                <a:spcPct val="0"/>
              </a:spcBef>
              <a:tabLst>
                <a:tab pos="119063" algn="l"/>
                <a:tab pos="3541713" algn="l"/>
              </a:tabLst>
              <a:defRPr sz="2400">
                <a:solidFill>
                  <a:schemeClr val="tx1"/>
                </a:solidFill>
                <a:latin typeface="Trebuchet MS" pitchFamily="34" charset="0"/>
              </a:defRPr>
            </a:lvl1pPr>
            <a:lvl2pPr algn="l" defTabSz="1019175">
              <a:spcBef>
                <a:spcPct val="0"/>
              </a:spcBef>
              <a:tabLst>
                <a:tab pos="119063" algn="l"/>
                <a:tab pos="3541713" algn="l"/>
              </a:tabLst>
              <a:defRPr sz="2400">
                <a:solidFill>
                  <a:schemeClr val="tx1"/>
                </a:solidFill>
                <a:latin typeface="Trebuchet MS" pitchFamily="34" charset="0"/>
              </a:defRPr>
            </a:lvl2pPr>
            <a:lvl3pPr algn="l" defTabSz="1019175">
              <a:spcBef>
                <a:spcPct val="0"/>
              </a:spcBef>
              <a:tabLst>
                <a:tab pos="119063" algn="l"/>
                <a:tab pos="3541713" algn="l"/>
              </a:tabLst>
              <a:defRPr sz="2400">
                <a:solidFill>
                  <a:schemeClr val="tx1"/>
                </a:solidFill>
                <a:latin typeface="Trebuchet MS" pitchFamily="34" charset="0"/>
              </a:defRPr>
            </a:lvl3pPr>
            <a:lvl4pPr algn="l" defTabSz="1019175">
              <a:spcBef>
                <a:spcPct val="0"/>
              </a:spcBef>
              <a:tabLst>
                <a:tab pos="119063" algn="l"/>
                <a:tab pos="3541713" algn="l"/>
              </a:tabLst>
              <a:defRPr sz="2400">
                <a:solidFill>
                  <a:schemeClr val="tx1"/>
                </a:solidFill>
                <a:latin typeface="Trebuchet MS" pitchFamily="34" charset="0"/>
              </a:defRPr>
            </a:lvl4pPr>
            <a:lvl5pPr algn="l" defTabSz="1019175">
              <a:spcBef>
                <a:spcPct val="0"/>
              </a:spcBef>
              <a:tabLst>
                <a:tab pos="119063" algn="l"/>
                <a:tab pos="3541713" algn="l"/>
              </a:tabLst>
              <a:defRPr sz="2400">
                <a:solidFill>
                  <a:schemeClr val="tx1"/>
                </a:solidFill>
                <a:latin typeface="Trebuchet MS" pitchFamily="34" charset="0"/>
              </a:defRPr>
            </a:lvl5pPr>
            <a:lvl6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6pPr>
            <a:lvl7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7pPr>
            <a:lvl8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8pPr>
            <a:lvl9pPr defTabSz="1019175" eaLnBrk="0" fontAlgn="base" hangingPunct="0">
              <a:spcBef>
                <a:spcPct val="0"/>
              </a:spcBef>
              <a:spcAft>
                <a:spcPct val="0"/>
              </a:spcAft>
              <a:tabLst>
                <a:tab pos="119063" algn="l"/>
                <a:tab pos="3541713" algn="l"/>
              </a:tabLst>
              <a:defRPr sz="2400">
                <a:solidFill>
                  <a:schemeClr val="tx1"/>
                </a:solidFill>
                <a:latin typeface="Trebuchet MS" pitchFamily="34" charset="0"/>
              </a:defRPr>
            </a:lvl9pPr>
          </a:lstStyle>
          <a:p>
            <a:pPr marL="1587" indent="0">
              <a:spcBef>
                <a:spcPts val="0"/>
              </a:spcBef>
              <a:buClr>
                <a:srgbClr val="264E84"/>
              </a:buClr>
              <a:buSzPct val="92000"/>
            </a:pPr>
            <a:r>
              <a:rPr lang="en-GB" altLang="en-US" sz="800" dirty="0">
                <a:latin typeface="+mn-lt"/>
                <a:ea typeface="LF_Kai" charset="-120"/>
              </a:rPr>
              <a:t>Source: Company filings, Dealogic; J.P. Morgan SPAC database; Data as of </a:t>
            </a:r>
            <a:r>
              <a:rPr lang="en-GB" altLang="en-US" sz="800" dirty="0" smtClean="0">
                <a:latin typeface="+mn-lt"/>
                <a:ea typeface="LF_Kai" charset="-120"/>
              </a:rPr>
              <a:t>08/31/2021</a:t>
            </a:r>
          </a:p>
          <a:p>
            <a:pPr marL="1587" indent="0">
              <a:spcBef>
                <a:spcPts val="0"/>
              </a:spcBef>
              <a:buClr>
                <a:srgbClr val="264E84"/>
              </a:buClr>
              <a:buSzPct val="92000"/>
            </a:pPr>
            <a:r>
              <a:rPr lang="en-GB" altLang="en-US" sz="800" dirty="0" smtClean="0">
                <a:latin typeface="+mn-lt"/>
                <a:ea typeface="LF_Kai" charset="-120"/>
              </a:rPr>
              <a:t>Note</a:t>
            </a:r>
            <a:r>
              <a:rPr lang="en-GB" altLang="en-US" sz="800" dirty="0">
                <a:latin typeface="+mn-lt"/>
                <a:ea typeface="LF_Kai" charset="-120"/>
              </a:rPr>
              <a:t>: Sample set consists of U.S. SPAC deals announced since 1/1/2020 where SPAC IPO size is greater </a:t>
            </a:r>
            <a:r>
              <a:rPr lang="en-GB" altLang="en-US" sz="800" dirty="0" smtClean="0">
                <a:latin typeface="+mn-lt"/>
                <a:ea typeface="LF_Kai" charset="-120"/>
              </a:rPr>
              <a:t>than </a:t>
            </a:r>
            <a:r>
              <a:rPr lang="en-GB" altLang="en-US" sz="800" dirty="0">
                <a:latin typeface="+mn-lt"/>
                <a:ea typeface="LF_Kai" charset="-120"/>
              </a:rPr>
              <a:t>$100mm</a:t>
            </a:r>
          </a:p>
          <a:p>
            <a:pPr marL="1587" indent="0">
              <a:spcBef>
                <a:spcPts val="0"/>
              </a:spcBef>
              <a:buClr>
                <a:srgbClr val="264E84"/>
              </a:buClr>
              <a:buSzPct val="92000"/>
            </a:pPr>
            <a:r>
              <a:rPr lang="en-GB" altLang="en-US" sz="800" dirty="0">
                <a:latin typeface="+mn-lt"/>
                <a:ea typeface="LF_Kai" charset="-120"/>
              </a:rPr>
              <a:t> </a:t>
            </a:r>
            <a:r>
              <a:rPr lang="en-GB" altLang="en-US" sz="800" baseline="30000" dirty="0">
                <a:latin typeface="+mn-lt"/>
                <a:ea typeface="LF_Kai" charset="-120"/>
              </a:rPr>
              <a:t>1</a:t>
            </a:r>
            <a:r>
              <a:rPr lang="en-GB" altLang="en-US" sz="800" dirty="0">
                <a:latin typeface="+mn-lt"/>
                <a:ea typeface="LF_Kai" charset="-120"/>
              </a:rPr>
              <a:t> Includes founder shares subject to price-vesting and founder earn-outs; </a:t>
            </a:r>
            <a:r>
              <a:rPr lang="en-GB" altLang="en-US" sz="800" baseline="30000" dirty="0">
                <a:latin typeface="+mn-lt"/>
                <a:ea typeface="LF_Kai" charset="-120"/>
              </a:rPr>
              <a:t>2</a:t>
            </a:r>
            <a:r>
              <a:rPr lang="en-GB" altLang="en-US" sz="800" dirty="0">
                <a:latin typeface="+mn-lt"/>
                <a:ea typeface="LF_Kai" charset="-120"/>
              </a:rPr>
              <a:t> Includes seller shares subject to price-vesting and seller earn-outs</a:t>
            </a:r>
          </a:p>
        </p:txBody>
      </p:sp>
      <p:graphicFrame>
        <p:nvGraphicFramePr>
          <p:cNvPr id="9" name="Table 8" descr="" title="">
            <a:extLst>
              <a:ext uri="{FF2B5EF4-FFF2-40B4-BE49-F238E27FC236}">
                <a16:creationId xmlns:a16="http://schemas.microsoft.com/office/drawing/2014/main" id="{60C24368-B4FF-4768-98C6-5F40BE6714BB}"/>
              </a:ext>
            </a:extLst>
          </p:cNvPr>
          <p:cNvGraphicFramePr>
            <a:graphicFrameLocks noGrp="1"/>
          </p:cNvGraphicFramePr>
          <p:nvPr>
            <p:extLst>
              <p:ext uri="{D42A27DB-BD31-4B8C-83A1-F6EECF244321}">
                <p14:modId xmlns:p14="http://schemas.microsoft.com/office/powerpoint/2010/main" val="2944766764"/>
              </p:ext>
            </p:extLst>
          </p:nvPr>
        </p:nvGraphicFramePr>
        <p:xfrm>
          <a:off x="7890238" y="1859285"/>
          <a:ext cx="1845074" cy="1309734"/>
        </p:xfrm>
        <a:graphic>
          <a:graphicData uri="http://schemas.openxmlformats.org/drawingml/2006/table">
            <a:tbl>
              <a:tblPr firstRow="1" bandRow="1"/>
              <a:tblGrid>
                <a:gridCol w="1097280">
                  <a:extLst>
                    <a:ext uri="{9D8B030D-6E8A-4147-A177-3AD203B41FA5}">
                      <a16:colId xmlns:a16="http://schemas.microsoft.com/office/drawing/2014/main" val="497546745"/>
                    </a:ext>
                  </a:extLst>
                </a:gridCol>
                <a:gridCol w="208280">
                  <a:extLst>
                    <a:ext uri="{9D8B030D-6E8A-4147-A177-3AD203B41FA5}">
                      <a16:colId xmlns:a16="http://schemas.microsoft.com/office/drawing/2014/main" val="2923204304"/>
                    </a:ext>
                  </a:extLst>
                </a:gridCol>
                <a:gridCol w="539514">
                  <a:extLst>
                    <a:ext uri="{9D8B030D-6E8A-4147-A177-3AD203B41FA5}">
                      <a16:colId xmlns:a16="http://schemas.microsoft.com/office/drawing/2014/main" val="565312244"/>
                    </a:ext>
                  </a:extLst>
                </a:gridCol>
              </a:tblGrid>
              <a:tr h="449733">
                <a:tc gridSpan="3">
                  <a:txBody>
                    <a:bodyPr/>
                    <a:lstStyle/>
                    <a:p>
                      <a:r>
                        <a:rPr lang="en-US" sz="1000" b="1" dirty="0">
                          <a:solidFill>
                            <a:schemeClr val="accent1"/>
                          </a:solidFill>
                        </a:rPr>
                        <a:t>Percentage of Founder shares</a:t>
                      </a:r>
                      <a:r>
                        <a:rPr lang="en-US" sz="1000" b="1" baseline="0" dirty="0">
                          <a:solidFill>
                            <a:schemeClr val="accent1"/>
                          </a:solidFill>
                        </a:rPr>
                        <a:t> subject to vesting</a:t>
                      </a:r>
                      <a:endParaRPr lang="en-US" sz="1000" b="1" dirty="0">
                        <a:solidFill>
                          <a:schemeClr val="accent1"/>
                        </a:solidFill>
                      </a:endParaRPr>
                    </a:p>
                  </a:txBody>
                  <a:tcPr anchor="b">
                    <a:lnL w="12700" cmpd="sng">
                      <a:noFill/>
                      <a:prstDash val="solid"/>
                    </a:lnL>
                    <a:lnR w="12700" cmpd="sng">
                      <a:noFill/>
                      <a:prstDash val="solid"/>
                    </a:lnR>
                    <a:lnT w="12700" cmpd="sng">
                      <a:noFill/>
                      <a:prstDash val="soli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sz="1000" dirty="0"/>
                    </a:p>
                  </a:txBody>
                  <a:tcPr/>
                </a:tc>
                <a:extLst>
                  <a:ext uri="{0D108BD9-81ED-4DB2-BD59-A6C34878D82A}">
                    <a16:rowId xmlns:a16="http://schemas.microsoft.com/office/drawing/2014/main" val="627249810"/>
                  </a:ext>
                </a:extLst>
              </a:tr>
              <a:tr h="286667">
                <a:tc>
                  <a:txBody>
                    <a:bodyPr/>
                    <a:lstStyle/>
                    <a:p>
                      <a:r>
                        <a:rPr lang="en-US" sz="1000" dirty="0">
                          <a:solidFill>
                            <a:schemeClr val="tx1"/>
                          </a:solidFill>
                        </a:rPr>
                        <a:t>Bottom quartile</a:t>
                      </a:r>
                    </a:p>
                  </a:txBody>
                  <a:tcPr>
                    <a:lnL w="12700" cmpd="sng">
                      <a:noFill/>
                      <a:prstDash val="solid"/>
                    </a:lnL>
                    <a:lnR w="12700" cmpd="sng">
                      <a:noFill/>
                      <a:prstDash val="soli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solidFill>
                          <a:schemeClr val="tx1"/>
                        </a:solidFill>
                      </a:endParaRPr>
                    </a:p>
                  </a:txBody>
                  <a:tcPr>
                    <a:lnL w="12700" cmpd="sng">
                      <a:noFill/>
                      <a:prstDash val="solid"/>
                    </a:lnL>
                    <a:lnR w="12700" cmpd="sng">
                      <a:noFill/>
                      <a:prstDash val="soli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000" b="0" i="0" u="none" strike="noStrike" dirty="0">
                          <a:solidFill>
                            <a:schemeClr val="tx1"/>
                          </a:solidFill>
                          <a:effectLst/>
                          <a:latin typeface="Arial" panose="020B0604020202020204" pitchFamily="34" charset="0"/>
                        </a:rPr>
                        <a:t>20%</a:t>
                      </a:r>
                    </a:p>
                  </a:txBody>
                  <a:tcPr marL="0" marR="0" marT="0" marB="0" anchor="ctr">
                    <a:lnL w="12700" cmpd="sng">
                      <a:noFill/>
                      <a:prstDash val="solid"/>
                    </a:lnL>
                    <a:lnR w="12700" cmpd="sng">
                      <a:noFill/>
                      <a:prstDash val="soli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6953596"/>
                  </a:ext>
                </a:extLst>
              </a:tr>
              <a:tr h="286667">
                <a:tc>
                  <a:txBody>
                    <a:bodyPr/>
                    <a:lstStyle/>
                    <a:p>
                      <a:r>
                        <a:rPr lang="en-US" sz="1000" dirty="0">
                          <a:solidFill>
                            <a:schemeClr val="tx1"/>
                          </a:solidFill>
                        </a:rPr>
                        <a:t>Median</a:t>
                      </a: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solidFill>
                          <a:schemeClr val="tx1"/>
                        </a:solidFill>
                      </a:endParaRP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000" b="0" i="0" u="none" strike="noStrike" dirty="0">
                          <a:solidFill>
                            <a:schemeClr val="tx1"/>
                          </a:solidFill>
                          <a:effectLst/>
                          <a:latin typeface="Arial" panose="020B0604020202020204" pitchFamily="34" charset="0"/>
                        </a:rPr>
                        <a:t>30%</a:t>
                      </a:r>
                    </a:p>
                  </a:txBody>
                  <a:tcPr marL="0" marR="0" marT="0" marB="0" anchor="ctr">
                    <a:lnL w="12700" cmpd="sng">
                      <a:noFill/>
                      <a:prstDash val="solid"/>
                    </a:lnL>
                    <a:lnR w="12700" cmpd="sng">
                      <a:noFill/>
                      <a:prstDash val="soli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81731286"/>
                  </a:ext>
                </a:extLst>
              </a:tr>
              <a:tr h="286667">
                <a:tc>
                  <a:txBody>
                    <a:bodyPr/>
                    <a:lstStyle/>
                    <a:p>
                      <a:r>
                        <a:rPr lang="en-US" sz="1000" dirty="0">
                          <a:solidFill>
                            <a:schemeClr val="tx1"/>
                          </a:solidFill>
                        </a:rPr>
                        <a:t>Top quartile</a:t>
                      </a: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solidFill>
                          <a:schemeClr val="tx1"/>
                        </a:solidFill>
                      </a:endParaRP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000" b="0" i="0" u="none" strike="noStrike" dirty="0">
                          <a:solidFill>
                            <a:schemeClr val="tx1"/>
                          </a:solidFill>
                          <a:effectLst/>
                          <a:latin typeface="Arial" panose="020B0604020202020204" pitchFamily="34" charset="0"/>
                        </a:rPr>
                        <a:t>50%</a:t>
                      </a:r>
                    </a:p>
                  </a:txBody>
                  <a:tcPr marL="0" marR="0" marT="0" marB="0" anchor="ctr">
                    <a:lnL w="12700" cmpd="sng">
                      <a:noFill/>
                      <a:prstDash val="solid"/>
                    </a:lnL>
                    <a:lnR w="12700" cmpd="sng">
                      <a:noFill/>
                      <a:prstDash val="soli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82466541"/>
                  </a:ext>
                </a:extLst>
              </a:tr>
            </a:tbl>
          </a:graphicData>
        </a:graphic>
      </p:graphicFrame>
      <p:sp>
        <p:nvSpPr>
          <p:cNvPr id="10" name="TextBox 9" descr="" title="">
            <a:extLst>
              <a:ext uri="{FF2B5EF4-FFF2-40B4-BE49-F238E27FC236}">
                <a16:creationId xmlns:a16="http://schemas.microsoft.com/office/drawing/2014/main" id="{66A55689-2CC2-4511-9288-DC695E83B197}"/>
              </a:ext>
            </a:extLst>
          </p:cNvPr>
          <p:cNvSpPr txBox="1"/>
          <p:nvPr/>
        </p:nvSpPr>
        <p:spPr>
          <a:xfrm>
            <a:off x="3136934" y="1842159"/>
            <a:ext cx="3720867" cy="611642"/>
          </a:xfrm>
          <a:prstGeom prst="rect">
            <a:avLst/>
          </a:prstGeom>
          <a:noFill/>
        </p:spPr>
        <p:txBody>
          <a:bodyPr vert="horz" wrap="square" lIns="91440" tIns="45720" rIns="91440" bIns="45720" rtlCol="0" anchor="t">
            <a:spAutoFit/>
          </a:bodyPr>
          <a:lstStyle/>
          <a:p>
            <a:pPr algn="ctr">
              <a:lnSpc>
                <a:spcPct val="110000"/>
              </a:lnSpc>
            </a:pPr>
            <a:r>
              <a:rPr lang="en-US" sz="1600" b="1" dirty="0">
                <a:solidFill>
                  <a:schemeClr val="accent1"/>
                </a:solidFill>
                <a:latin typeface="+mj-lt"/>
              </a:rPr>
              <a:t>279 SPAC mergers </a:t>
            </a:r>
          </a:p>
          <a:p>
            <a:pPr algn="ctr">
              <a:lnSpc>
                <a:spcPct val="110000"/>
              </a:lnSpc>
            </a:pPr>
            <a:r>
              <a:rPr lang="en-US" sz="1600" b="1" dirty="0">
                <a:solidFill>
                  <a:schemeClr val="accent1"/>
                </a:solidFill>
                <a:latin typeface="+mj-lt"/>
              </a:rPr>
              <a:t>2020 – current</a:t>
            </a:r>
          </a:p>
        </p:txBody>
      </p:sp>
      <p:graphicFrame>
        <p:nvGraphicFramePr>
          <p:cNvPr id="12" name="Table 11" descr="" title="">
            <a:extLst>
              <a:ext uri="{FF2B5EF4-FFF2-40B4-BE49-F238E27FC236}">
                <a16:creationId xmlns:a16="http://schemas.microsoft.com/office/drawing/2014/main" id="{43A9EB95-815B-4278-B404-D99DB12027A2}"/>
              </a:ext>
            </a:extLst>
          </p:cNvPr>
          <p:cNvGraphicFramePr>
            <a:graphicFrameLocks noGrp="1"/>
          </p:cNvGraphicFramePr>
          <p:nvPr>
            <p:extLst>
              <p:ext uri="{D42A27DB-BD31-4B8C-83A1-F6EECF244321}">
                <p14:modId xmlns:p14="http://schemas.microsoft.com/office/powerpoint/2010/main" val="3665294347"/>
              </p:ext>
            </p:extLst>
          </p:nvPr>
        </p:nvGraphicFramePr>
        <p:xfrm>
          <a:off x="609600" y="2022543"/>
          <a:ext cx="1845074" cy="1309734"/>
        </p:xfrm>
        <a:graphic>
          <a:graphicData uri="http://schemas.openxmlformats.org/drawingml/2006/table">
            <a:tbl>
              <a:tblPr firstRow="1" bandRow="1"/>
              <a:tblGrid>
                <a:gridCol w="1097280">
                  <a:extLst>
                    <a:ext uri="{9D8B030D-6E8A-4147-A177-3AD203B41FA5}">
                      <a16:colId xmlns:a16="http://schemas.microsoft.com/office/drawing/2014/main" val="497546745"/>
                    </a:ext>
                  </a:extLst>
                </a:gridCol>
                <a:gridCol w="208280">
                  <a:extLst>
                    <a:ext uri="{9D8B030D-6E8A-4147-A177-3AD203B41FA5}">
                      <a16:colId xmlns:a16="http://schemas.microsoft.com/office/drawing/2014/main" val="2923204304"/>
                    </a:ext>
                  </a:extLst>
                </a:gridCol>
                <a:gridCol w="539514">
                  <a:extLst>
                    <a:ext uri="{9D8B030D-6E8A-4147-A177-3AD203B41FA5}">
                      <a16:colId xmlns:a16="http://schemas.microsoft.com/office/drawing/2014/main" val="565312244"/>
                    </a:ext>
                  </a:extLst>
                </a:gridCol>
              </a:tblGrid>
              <a:tr h="449733">
                <a:tc gridSpan="3">
                  <a:txBody>
                    <a:bodyPr/>
                    <a:lstStyle/>
                    <a:p>
                      <a:r>
                        <a:rPr lang="en-US" sz="1000" b="1" dirty="0">
                          <a:solidFill>
                            <a:schemeClr val="accent1"/>
                          </a:solidFill>
                        </a:rPr>
                        <a:t>Percentage of Founder share</a:t>
                      </a:r>
                      <a:r>
                        <a:rPr lang="en-US" sz="1000" b="1" baseline="0" dirty="0">
                          <a:solidFill>
                            <a:schemeClr val="accent1"/>
                          </a:solidFill>
                        </a:rPr>
                        <a:t> forfeitures</a:t>
                      </a:r>
                      <a:endParaRPr lang="en-US" sz="1000" b="1" dirty="0">
                        <a:solidFill>
                          <a:schemeClr val="accent1"/>
                        </a:solidFill>
                      </a:endParaRPr>
                    </a:p>
                  </a:txBody>
                  <a:tcPr anchor="b">
                    <a:lnL w="12700" cmpd="sng">
                      <a:noFill/>
                      <a:prstDash val="solid"/>
                    </a:lnL>
                    <a:lnR w="12700" cmpd="sng">
                      <a:noFill/>
                      <a:prstDash val="solid"/>
                    </a:lnR>
                    <a:lnT w="12700" cmpd="sng">
                      <a:noFill/>
                      <a:prstDash val="soli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sz="1000" dirty="0"/>
                    </a:p>
                  </a:txBody>
                  <a:tcPr/>
                </a:tc>
                <a:extLst>
                  <a:ext uri="{0D108BD9-81ED-4DB2-BD59-A6C34878D82A}">
                    <a16:rowId xmlns:a16="http://schemas.microsoft.com/office/drawing/2014/main" val="627249810"/>
                  </a:ext>
                </a:extLst>
              </a:tr>
              <a:tr h="286667">
                <a:tc>
                  <a:txBody>
                    <a:bodyPr/>
                    <a:lstStyle/>
                    <a:p>
                      <a:r>
                        <a:rPr lang="en-US" sz="1000" dirty="0">
                          <a:solidFill>
                            <a:schemeClr val="tx1"/>
                          </a:solidFill>
                        </a:rPr>
                        <a:t>Bottom quartile</a:t>
                      </a:r>
                    </a:p>
                  </a:txBody>
                  <a:tcPr>
                    <a:lnL w="12700" cmpd="sng">
                      <a:noFill/>
                      <a:prstDash val="solid"/>
                    </a:lnL>
                    <a:lnR w="12700" cmpd="sng">
                      <a:noFill/>
                      <a:prstDash val="soli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solidFill>
                          <a:schemeClr val="tx1"/>
                        </a:solidFill>
                      </a:endParaRPr>
                    </a:p>
                  </a:txBody>
                  <a:tcPr>
                    <a:lnL w="12700" cmpd="sng">
                      <a:noFill/>
                      <a:prstDash val="solid"/>
                    </a:lnL>
                    <a:lnR w="12700" cmpd="sng">
                      <a:noFill/>
                      <a:prstDash val="soli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000" b="0" i="0" u="none" strike="noStrike" dirty="0">
                          <a:solidFill>
                            <a:schemeClr val="tx1"/>
                          </a:solidFill>
                          <a:effectLst/>
                          <a:latin typeface="Arial" panose="020B0604020202020204" pitchFamily="34" charset="0"/>
                        </a:rPr>
                        <a:t>13%</a:t>
                      </a:r>
                    </a:p>
                  </a:txBody>
                  <a:tcPr marL="0" marR="0" marT="0" marB="0" anchor="ctr">
                    <a:lnL w="12700" cmpd="sng">
                      <a:noFill/>
                      <a:prstDash val="solid"/>
                    </a:lnL>
                    <a:lnR w="12700" cmpd="sng">
                      <a:noFill/>
                      <a:prstDash val="soli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6953596"/>
                  </a:ext>
                </a:extLst>
              </a:tr>
              <a:tr h="286667">
                <a:tc>
                  <a:txBody>
                    <a:bodyPr/>
                    <a:lstStyle/>
                    <a:p>
                      <a:r>
                        <a:rPr lang="en-US" sz="1000" dirty="0">
                          <a:solidFill>
                            <a:schemeClr val="tx1"/>
                          </a:solidFill>
                        </a:rPr>
                        <a:t>Median</a:t>
                      </a: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solidFill>
                          <a:schemeClr val="tx1"/>
                        </a:solidFill>
                      </a:endParaRP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000" b="0" i="0" u="none" strike="noStrike" dirty="0">
                          <a:solidFill>
                            <a:schemeClr val="tx1"/>
                          </a:solidFill>
                          <a:effectLst/>
                          <a:latin typeface="Arial" panose="020B0604020202020204" pitchFamily="34" charset="0"/>
                        </a:rPr>
                        <a:t>23%</a:t>
                      </a:r>
                    </a:p>
                  </a:txBody>
                  <a:tcPr marL="0" marR="0" marT="0" marB="0" anchor="ctr">
                    <a:lnL w="12700" cmpd="sng">
                      <a:noFill/>
                      <a:prstDash val="solid"/>
                    </a:lnL>
                    <a:lnR w="12700" cmpd="sng">
                      <a:noFill/>
                      <a:prstDash val="soli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81731286"/>
                  </a:ext>
                </a:extLst>
              </a:tr>
              <a:tr h="286667">
                <a:tc>
                  <a:txBody>
                    <a:bodyPr/>
                    <a:lstStyle/>
                    <a:p>
                      <a:r>
                        <a:rPr lang="en-US" sz="1000" dirty="0">
                          <a:solidFill>
                            <a:schemeClr val="tx1"/>
                          </a:solidFill>
                        </a:rPr>
                        <a:t>Top quartile</a:t>
                      </a: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solidFill>
                          <a:schemeClr val="tx1"/>
                        </a:solidFill>
                      </a:endParaRP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000" b="0" i="0" u="none" strike="noStrike" dirty="0">
                          <a:solidFill>
                            <a:schemeClr val="tx1"/>
                          </a:solidFill>
                          <a:effectLst/>
                          <a:latin typeface="Arial" panose="020B0604020202020204" pitchFamily="34" charset="0"/>
                        </a:rPr>
                        <a:t>34%</a:t>
                      </a:r>
                    </a:p>
                  </a:txBody>
                  <a:tcPr marL="0" marR="0" marT="0" marB="0" anchor="ctr">
                    <a:lnL w="12700" cmpd="sng">
                      <a:noFill/>
                      <a:prstDash val="solid"/>
                    </a:lnL>
                    <a:lnR w="12700" cmpd="sng">
                      <a:noFill/>
                      <a:prstDash val="soli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82466541"/>
                  </a:ext>
                </a:extLst>
              </a:tr>
            </a:tbl>
          </a:graphicData>
        </a:graphic>
      </p:graphicFrame>
      <p:sp>
        <p:nvSpPr>
          <p:cNvPr id="6" name="Flowchart: Connector 5" descr="" title="">
            <a:extLst>
              <a:ext uri="{FF2B5EF4-FFF2-40B4-BE49-F238E27FC236}">
                <a16:creationId xmlns:a16="http://schemas.microsoft.com/office/drawing/2014/main" id="{CC02C578-3A11-4391-9224-CF54AF380569}"/>
              </a:ext>
            </a:extLst>
          </p:cNvPr>
          <p:cNvSpPr/>
          <p:nvPr>
            <p:custDataLst/>
          </p:nvPr>
        </p:nvSpPr>
        <p:spPr>
          <a:xfrm>
            <a:off x="2002990" y="2534813"/>
            <a:ext cx="6248382" cy="3936628"/>
          </a:xfrm>
          <a:prstGeom prst="flowChartConnector">
            <a:avLst/>
          </a:prstGeom>
          <a:solidFill>
            <a:schemeClr val="bg2">
              <a:lumMod val="20000"/>
              <a:lumOff val="80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b="1" dirty="0">
              <a:solidFill>
                <a:schemeClr val="tx1"/>
              </a:solidFill>
            </a:endParaRPr>
          </a:p>
        </p:txBody>
      </p:sp>
      <p:sp>
        <p:nvSpPr>
          <p:cNvPr id="7" name="Flowchart: Connector 6" descr="" title="">
            <a:extLst>
              <a:ext uri="{FF2B5EF4-FFF2-40B4-BE49-F238E27FC236}">
                <a16:creationId xmlns:a16="http://schemas.microsoft.com/office/drawing/2014/main" id="{A2D8BE43-F6B3-4D46-832D-CAA770F7025C}"/>
              </a:ext>
            </a:extLst>
          </p:cNvPr>
          <p:cNvSpPr/>
          <p:nvPr/>
        </p:nvSpPr>
        <p:spPr>
          <a:xfrm>
            <a:off x="4793041" y="3140437"/>
            <a:ext cx="2561726" cy="2000651"/>
          </a:xfrm>
          <a:prstGeom prst="flowChartConnector">
            <a:avLst/>
          </a:prstGeom>
          <a:solidFill>
            <a:schemeClr val="accent2">
              <a:lumMod val="20000"/>
              <a:lumOff val="80000"/>
              <a:alpha val="5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1"/>
              </a:solidFill>
            </a:endParaRPr>
          </a:p>
        </p:txBody>
      </p:sp>
      <p:sp>
        <p:nvSpPr>
          <p:cNvPr id="8" name="TextBox 7" descr="" title="">
            <a:extLst>
              <a:ext uri="{FF2B5EF4-FFF2-40B4-BE49-F238E27FC236}">
                <a16:creationId xmlns:a16="http://schemas.microsoft.com/office/drawing/2014/main" id="{5CDAFAFE-9832-4CCE-B178-995F70F7E20C}"/>
              </a:ext>
            </a:extLst>
          </p:cNvPr>
          <p:cNvSpPr txBox="1"/>
          <p:nvPr/>
        </p:nvSpPr>
        <p:spPr>
          <a:xfrm>
            <a:off x="5675229" y="3647981"/>
            <a:ext cx="1516547" cy="634891"/>
          </a:xfrm>
          <a:prstGeom prst="rect">
            <a:avLst/>
          </a:prstGeom>
          <a:noFill/>
        </p:spPr>
        <p:txBody>
          <a:bodyPr vert="horz" wrap="square" lIns="91440" tIns="45720" rIns="91440" bIns="45720" rtlCol="0" anchor="ctr">
            <a:spAutoFit/>
          </a:bodyPr>
          <a:lstStyle/>
          <a:p>
            <a:pPr algn="ctr">
              <a:lnSpc>
                <a:spcPct val="110000"/>
              </a:lnSpc>
            </a:pPr>
            <a:r>
              <a:rPr lang="en-US" sz="1200" b="1" dirty="0"/>
              <a:t>Founder shares subject to vesting</a:t>
            </a:r>
            <a:r>
              <a:rPr lang="en-US" sz="1200" b="1" baseline="30000" dirty="0"/>
              <a:t>1</a:t>
            </a:r>
          </a:p>
          <a:p>
            <a:pPr algn="ctr">
              <a:lnSpc>
                <a:spcPct val="110000"/>
              </a:lnSpc>
            </a:pPr>
            <a:r>
              <a:rPr lang="en-US" sz="1200" b="1" dirty="0"/>
              <a:t>109 / 39%</a:t>
            </a:r>
          </a:p>
        </p:txBody>
      </p:sp>
      <p:sp>
        <p:nvSpPr>
          <p:cNvPr id="11" name="TextBox 10" descr="" title="">
            <a:extLst>
              <a:ext uri="{FF2B5EF4-FFF2-40B4-BE49-F238E27FC236}">
                <a16:creationId xmlns:a16="http://schemas.microsoft.com/office/drawing/2014/main" id="{15665241-E215-4852-9695-AE79A2FDA6A4}"/>
              </a:ext>
            </a:extLst>
          </p:cNvPr>
          <p:cNvSpPr txBox="1"/>
          <p:nvPr/>
        </p:nvSpPr>
        <p:spPr>
          <a:xfrm>
            <a:off x="3957696" y="2690026"/>
            <a:ext cx="2244295" cy="446828"/>
          </a:xfrm>
          <a:prstGeom prst="rect">
            <a:avLst/>
          </a:prstGeom>
          <a:noFill/>
        </p:spPr>
        <p:txBody>
          <a:bodyPr vert="horz" wrap="square" lIns="91440" tIns="45720" rIns="91440" bIns="45720" rtlCol="0" anchor="t">
            <a:spAutoFit/>
          </a:bodyPr>
          <a:lstStyle/>
          <a:p>
            <a:pPr algn="ctr">
              <a:lnSpc>
                <a:spcPct val="110000"/>
              </a:lnSpc>
            </a:pPr>
            <a:r>
              <a:rPr lang="en-US" sz="1200" b="1" dirty="0"/>
              <a:t>87 / 31% mergers with no forfeitures or earn-outs</a:t>
            </a:r>
          </a:p>
        </p:txBody>
      </p:sp>
      <p:sp>
        <p:nvSpPr>
          <p:cNvPr id="13" name="Flowchart: Connector 12" descr="" title="">
            <a:extLst>
              <a:ext uri="{FF2B5EF4-FFF2-40B4-BE49-F238E27FC236}">
                <a16:creationId xmlns:a16="http://schemas.microsoft.com/office/drawing/2014/main" id="{0D940218-B57A-42C8-9113-1B269F900770}"/>
              </a:ext>
            </a:extLst>
          </p:cNvPr>
          <p:cNvSpPr/>
          <p:nvPr/>
        </p:nvSpPr>
        <p:spPr>
          <a:xfrm>
            <a:off x="2860609" y="3140437"/>
            <a:ext cx="2561726" cy="2000651"/>
          </a:xfrm>
          <a:prstGeom prst="flowChartConnector">
            <a:avLst/>
          </a:prstGeom>
          <a:solidFill>
            <a:schemeClr val="accent1">
              <a:lumMod val="20000"/>
              <a:lumOff val="80000"/>
              <a:alpha val="5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1"/>
              </a:solidFill>
            </a:endParaRPr>
          </a:p>
        </p:txBody>
      </p:sp>
      <p:sp>
        <p:nvSpPr>
          <p:cNvPr id="14" name="Flowchart: Connector 13" descr="" title="">
            <a:extLst>
              <a:ext uri="{FF2B5EF4-FFF2-40B4-BE49-F238E27FC236}">
                <a16:creationId xmlns:a16="http://schemas.microsoft.com/office/drawing/2014/main" id="{05A225E3-529A-412F-951C-9900755A9A52}"/>
              </a:ext>
            </a:extLst>
          </p:cNvPr>
          <p:cNvSpPr/>
          <p:nvPr/>
        </p:nvSpPr>
        <p:spPr>
          <a:xfrm>
            <a:off x="3825671" y="4081728"/>
            <a:ext cx="2561726" cy="2000651"/>
          </a:xfrm>
          <a:prstGeom prst="flowChartConnector">
            <a:avLst/>
          </a:prstGeom>
          <a:solidFill>
            <a:schemeClr val="accent4">
              <a:lumMod val="20000"/>
              <a:lumOff val="80000"/>
              <a:alpha val="50000"/>
            </a:schemeClr>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1"/>
              </a:solidFill>
            </a:endParaRPr>
          </a:p>
        </p:txBody>
      </p:sp>
      <p:sp>
        <p:nvSpPr>
          <p:cNvPr id="15" name="TextBox 14" descr="" title="">
            <a:extLst>
              <a:ext uri="{FF2B5EF4-FFF2-40B4-BE49-F238E27FC236}">
                <a16:creationId xmlns:a16="http://schemas.microsoft.com/office/drawing/2014/main" id="{CBCA152A-6D31-4BBF-804F-806D8242ED92}"/>
              </a:ext>
            </a:extLst>
          </p:cNvPr>
          <p:cNvSpPr txBox="1"/>
          <p:nvPr/>
        </p:nvSpPr>
        <p:spPr>
          <a:xfrm>
            <a:off x="3168616" y="3647981"/>
            <a:ext cx="1238958" cy="634891"/>
          </a:xfrm>
          <a:prstGeom prst="rect">
            <a:avLst/>
          </a:prstGeom>
          <a:noFill/>
        </p:spPr>
        <p:txBody>
          <a:bodyPr vert="horz" wrap="square" lIns="91440" tIns="45720" rIns="91440" bIns="45720" rtlCol="0" anchor="ctr">
            <a:spAutoFit/>
          </a:bodyPr>
          <a:lstStyle/>
          <a:p>
            <a:pPr algn="ctr">
              <a:lnSpc>
                <a:spcPct val="110000"/>
              </a:lnSpc>
            </a:pPr>
            <a:r>
              <a:rPr lang="en-US" sz="1200" b="1" dirty="0"/>
              <a:t>Founder share forfeitures</a:t>
            </a:r>
          </a:p>
          <a:p>
            <a:pPr algn="ctr">
              <a:lnSpc>
                <a:spcPct val="110000"/>
              </a:lnSpc>
            </a:pPr>
            <a:r>
              <a:rPr lang="en-US" sz="1200" b="1" dirty="0"/>
              <a:t>53 / 19%</a:t>
            </a:r>
          </a:p>
        </p:txBody>
      </p:sp>
      <p:sp>
        <p:nvSpPr>
          <p:cNvPr id="16" name="TextBox 15" descr="" title="">
            <a:extLst>
              <a:ext uri="{FF2B5EF4-FFF2-40B4-BE49-F238E27FC236}">
                <a16:creationId xmlns:a16="http://schemas.microsoft.com/office/drawing/2014/main" id="{BB80B713-043D-4B22-8FAB-E8484F9473FB}"/>
              </a:ext>
            </a:extLst>
          </p:cNvPr>
          <p:cNvSpPr txBox="1"/>
          <p:nvPr/>
        </p:nvSpPr>
        <p:spPr>
          <a:xfrm>
            <a:off x="4551835" y="4185978"/>
            <a:ext cx="1080380" cy="258765"/>
          </a:xfrm>
          <a:prstGeom prst="rect">
            <a:avLst/>
          </a:prstGeom>
          <a:noFill/>
        </p:spPr>
        <p:txBody>
          <a:bodyPr vert="horz" wrap="square" lIns="91440" tIns="45720" rIns="91440" bIns="45720" rtlCol="0" anchor="ctr">
            <a:spAutoFit/>
          </a:bodyPr>
          <a:lstStyle/>
          <a:p>
            <a:pPr algn="ctr">
              <a:lnSpc>
                <a:spcPct val="110000"/>
              </a:lnSpc>
            </a:pPr>
            <a:r>
              <a:rPr lang="en-US" sz="1200" b="1" dirty="0"/>
              <a:t>17</a:t>
            </a:r>
          </a:p>
        </p:txBody>
      </p:sp>
      <p:sp>
        <p:nvSpPr>
          <p:cNvPr id="17" name="TextBox 16" descr="" title="">
            <a:extLst>
              <a:ext uri="{FF2B5EF4-FFF2-40B4-BE49-F238E27FC236}">
                <a16:creationId xmlns:a16="http://schemas.microsoft.com/office/drawing/2014/main" id="{E893C98F-24A5-4B87-9413-5FCE803E2E11}"/>
              </a:ext>
            </a:extLst>
          </p:cNvPr>
          <p:cNvSpPr txBox="1"/>
          <p:nvPr/>
        </p:nvSpPr>
        <p:spPr>
          <a:xfrm>
            <a:off x="5200980" y="4515574"/>
            <a:ext cx="1080380" cy="258765"/>
          </a:xfrm>
          <a:prstGeom prst="rect">
            <a:avLst/>
          </a:prstGeom>
          <a:noFill/>
        </p:spPr>
        <p:txBody>
          <a:bodyPr vert="horz" wrap="square" lIns="91440" tIns="45720" rIns="91440" bIns="45720" rtlCol="0" anchor="ctr">
            <a:spAutoFit/>
          </a:bodyPr>
          <a:lstStyle/>
          <a:p>
            <a:pPr algn="ctr">
              <a:lnSpc>
                <a:spcPct val="110000"/>
              </a:lnSpc>
            </a:pPr>
            <a:r>
              <a:rPr lang="en-US" sz="1200" b="1" dirty="0"/>
              <a:t>40</a:t>
            </a:r>
          </a:p>
        </p:txBody>
      </p:sp>
      <p:sp>
        <p:nvSpPr>
          <p:cNvPr id="18" name="TextBox 17" descr="" title="">
            <a:extLst>
              <a:ext uri="{FF2B5EF4-FFF2-40B4-BE49-F238E27FC236}">
                <a16:creationId xmlns:a16="http://schemas.microsoft.com/office/drawing/2014/main" id="{A0AF58E5-F89D-44B8-8F9E-75C4A516CD16}"/>
              </a:ext>
            </a:extLst>
          </p:cNvPr>
          <p:cNvSpPr txBox="1"/>
          <p:nvPr/>
        </p:nvSpPr>
        <p:spPr>
          <a:xfrm>
            <a:off x="3872085" y="4515574"/>
            <a:ext cx="1080380" cy="258765"/>
          </a:xfrm>
          <a:prstGeom prst="rect">
            <a:avLst/>
          </a:prstGeom>
          <a:noFill/>
        </p:spPr>
        <p:txBody>
          <a:bodyPr vert="horz" wrap="square" lIns="91440" tIns="45720" rIns="91440" bIns="45720" rtlCol="0" anchor="ctr">
            <a:spAutoFit/>
          </a:bodyPr>
          <a:lstStyle/>
          <a:p>
            <a:pPr algn="ctr">
              <a:lnSpc>
                <a:spcPct val="110000"/>
              </a:lnSpc>
            </a:pPr>
            <a:r>
              <a:rPr lang="en-US" sz="1200" b="1" dirty="0"/>
              <a:t>10</a:t>
            </a:r>
          </a:p>
        </p:txBody>
      </p:sp>
      <p:sp>
        <p:nvSpPr>
          <p:cNvPr id="19" name="TextBox 18" descr="" title="">
            <a:extLst>
              <a:ext uri="{FF2B5EF4-FFF2-40B4-BE49-F238E27FC236}">
                <a16:creationId xmlns:a16="http://schemas.microsoft.com/office/drawing/2014/main" id="{304483E1-23FB-402B-B902-D609ECED6F68}"/>
              </a:ext>
            </a:extLst>
          </p:cNvPr>
          <p:cNvSpPr txBox="1"/>
          <p:nvPr/>
        </p:nvSpPr>
        <p:spPr>
          <a:xfrm>
            <a:off x="4557404" y="3692879"/>
            <a:ext cx="1080380" cy="258765"/>
          </a:xfrm>
          <a:prstGeom prst="rect">
            <a:avLst/>
          </a:prstGeom>
          <a:noFill/>
        </p:spPr>
        <p:txBody>
          <a:bodyPr vert="horz" wrap="square" lIns="91440" tIns="45720" rIns="91440" bIns="45720" rtlCol="0" anchor="ctr">
            <a:spAutoFit/>
          </a:bodyPr>
          <a:lstStyle/>
          <a:p>
            <a:pPr algn="ctr">
              <a:lnSpc>
                <a:spcPct val="110000"/>
              </a:lnSpc>
            </a:pPr>
            <a:r>
              <a:rPr lang="en-US" sz="1200" b="1" dirty="0"/>
              <a:t>6</a:t>
            </a:r>
          </a:p>
        </p:txBody>
      </p:sp>
      <p:sp>
        <p:nvSpPr>
          <p:cNvPr id="20" name="TextBox 19" descr="" title="">
            <a:extLst>
              <a:ext uri="{FF2B5EF4-FFF2-40B4-BE49-F238E27FC236}">
                <a16:creationId xmlns:a16="http://schemas.microsoft.com/office/drawing/2014/main" id="{7DE898BF-F7DD-4C7B-BB5E-E7C0BCE24EDE}"/>
              </a:ext>
            </a:extLst>
          </p:cNvPr>
          <p:cNvSpPr txBox="1"/>
          <p:nvPr/>
        </p:nvSpPr>
        <p:spPr>
          <a:xfrm>
            <a:off x="4254313" y="5155560"/>
            <a:ext cx="1744339" cy="822955"/>
          </a:xfrm>
          <a:prstGeom prst="rect">
            <a:avLst/>
          </a:prstGeom>
          <a:noFill/>
        </p:spPr>
        <p:txBody>
          <a:bodyPr vert="horz" wrap="square" lIns="91440" tIns="45720" rIns="91440" bIns="45720" rtlCol="0" anchor="ctr">
            <a:spAutoFit/>
          </a:bodyPr>
          <a:lstStyle/>
          <a:p>
            <a:pPr algn="ctr">
              <a:lnSpc>
                <a:spcPct val="110000"/>
              </a:lnSpc>
            </a:pPr>
            <a:r>
              <a:rPr lang="en-US" sz="1200" b="1" dirty="0"/>
              <a:t>Target shareholders receive earn-out shares</a:t>
            </a:r>
            <a:r>
              <a:rPr lang="en-US" sz="1200" b="1" baseline="30000" dirty="0"/>
              <a:t>2</a:t>
            </a:r>
          </a:p>
          <a:p>
            <a:pPr algn="ctr">
              <a:lnSpc>
                <a:spcPct val="110000"/>
              </a:lnSpc>
            </a:pPr>
            <a:r>
              <a:rPr lang="en-US" sz="1200" b="1" dirty="0"/>
              <a:t>120 / 43%</a:t>
            </a:r>
          </a:p>
        </p:txBody>
      </p:sp>
      <p:graphicFrame>
        <p:nvGraphicFramePr>
          <p:cNvPr id="21" name="Table 20" descr="" title="">
            <a:extLst>
              <a:ext uri="{FF2B5EF4-FFF2-40B4-BE49-F238E27FC236}">
                <a16:creationId xmlns:a16="http://schemas.microsoft.com/office/drawing/2014/main" id="{CBA7DF99-CFA0-4225-9736-015AC6FE9545}"/>
              </a:ext>
            </a:extLst>
          </p:cNvPr>
          <p:cNvGraphicFramePr>
            <a:graphicFrameLocks noGrp="1"/>
          </p:cNvGraphicFramePr>
          <p:nvPr>
            <p:extLst>
              <p:ext uri="{D42A27DB-BD31-4B8C-83A1-F6EECF244321}">
                <p14:modId xmlns:p14="http://schemas.microsoft.com/office/powerpoint/2010/main" val="2607120362"/>
              </p:ext>
            </p:extLst>
          </p:nvPr>
        </p:nvGraphicFramePr>
        <p:xfrm>
          <a:off x="7890238" y="5285705"/>
          <a:ext cx="1845074" cy="1309734"/>
        </p:xfrm>
        <a:graphic>
          <a:graphicData uri="http://schemas.openxmlformats.org/drawingml/2006/table">
            <a:tbl>
              <a:tblPr firstRow="1" bandRow="1"/>
              <a:tblGrid>
                <a:gridCol w="1097280">
                  <a:extLst>
                    <a:ext uri="{9D8B030D-6E8A-4147-A177-3AD203B41FA5}">
                      <a16:colId xmlns:a16="http://schemas.microsoft.com/office/drawing/2014/main" val="497546745"/>
                    </a:ext>
                  </a:extLst>
                </a:gridCol>
                <a:gridCol w="208280">
                  <a:extLst>
                    <a:ext uri="{9D8B030D-6E8A-4147-A177-3AD203B41FA5}">
                      <a16:colId xmlns:a16="http://schemas.microsoft.com/office/drawing/2014/main" val="2923204304"/>
                    </a:ext>
                  </a:extLst>
                </a:gridCol>
                <a:gridCol w="539514">
                  <a:extLst>
                    <a:ext uri="{9D8B030D-6E8A-4147-A177-3AD203B41FA5}">
                      <a16:colId xmlns:a16="http://schemas.microsoft.com/office/drawing/2014/main" val="565312244"/>
                    </a:ext>
                  </a:extLst>
                </a:gridCol>
              </a:tblGrid>
              <a:tr h="449733">
                <a:tc gridSpan="3">
                  <a:txBody>
                    <a:bodyPr/>
                    <a:lstStyle/>
                    <a:p>
                      <a:r>
                        <a:rPr lang="en-US" sz="1000" b="1" dirty="0">
                          <a:solidFill>
                            <a:schemeClr val="accent1"/>
                          </a:solidFill>
                        </a:rPr>
                        <a:t>Target</a:t>
                      </a:r>
                      <a:r>
                        <a:rPr lang="en-US" sz="1000" b="1" baseline="0" dirty="0">
                          <a:solidFill>
                            <a:schemeClr val="accent1"/>
                          </a:solidFill>
                        </a:rPr>
                        <a:t> earn-out shares as p</a:t>
                      </a:r>
                      <a:r>
                        <a:rPr lang="en-US" sz="1000" b="1" dirty="0">
                          <a:solidFill>
                            <a:schemeClr val="accent1"/>
                          </a:solidFill>
                        </a:rPr>
                        <a:t>ercentage of O/S</a:t>
                      </a:r>
                      <a:r>
                        <a:rPr lang="en-US" sz="1000" b="1" i="0" baseline="30000" dirty="0">
                          <a:solidFill>
                            <a:schemeClr val="accent1"/>
                          </a:solidFill>
                          <a:latin typeface="+mn-lt"/>
                        </a:rPr>
                        <a:t>2</a:t>
                      </a:r>
                      <a:endParaRPr lang="en-US" sz="1000" b="1" baseline="30000" dirty="0">
                        <a:solidFill>
                          <a:schemeClr val="accent1"/>
                        </a:solidFill>
                      </a:endParaRPr>
                    </a:p>
                  </a:txBody>
                  <a:tcPr anchor="b">
                    <a:lnL w="12700" cmpd="sng">
                      <a:noFill/>
                      <a:prstDash val="solid"/>
                    </a:lnL>
                    <a:lnR w="12700" cmpd="sng">
                      <a:noFill/>
                      <a:prstDash val="solid"/>
                    </a:lnR>
                    <a:lnT w="12700" cmpd="sng">
                      <a:noFill/>
                      <a:prstDash val="soli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sz="1000" dirty="0"/>
                    </a:p>
                  </a:txBody>
                  <a:tcPr/>
                </a:tc>
                <a:extLst>
                  <a:ext uri="{0D108BD9-81ED-4DB2-BD59-A6C34878D82A}">
                    <a16:rowId xmlns:a16="http://schemas.microsoft.com/office/drawing/2014/main" val="627249810"/>
                  </a:ext>
                </a:extLst>
              </a:tr>
              <a:tr h="286667">
                <a:tc>
                  <a:txBody>
                    <a:bodyPr/>
                    <a:lstStyle/>
                    <a:p>
                      <a:r>
                        <a:rPr lang="en-US" sz="1000" dirty="0">
                          <a:solidFill>
                            <a:schemeClr val="tx1"/>
                          </a:solidFill>
                        </a:rPr>
                        <a:t>Bottom quartile</a:t>
                      </a:r>
                    </a:p>
                  </a:txBody>
                  <a:tcPr>
                    <a:lnL w="12700" cmpd="sng">
                      <a:noFill/>
                      <a:prstDash val="solid"/>
                    </a:lnL>
                    <a:lnR w="12700" cmpd="sng">
                      <a:noFill/>
                      <a:prstDash val="soli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solidFill>
                          <a:schemeClr val="tx1"/>
                        </a:solidFill>
                      </a:endParaRPr>
                    </a:p>
                  </a:txBody>
                  <a:tcPr>
                    <a:lnL w="12700" cmpd="sng">
                      <a:noFill/>
                      <a:prstDash val="solid"/>
                    </a:lnL>
                    <a:lnR w="12700" cmpd="sng">
                      <a:noFill/>
                      <a:prstDash val="soli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000" b="0" i="0" u="none" strike="noStrike" dirty="0">
                          <a:solidFill>
                            <a:schemeClr val="tx1"/>
                          </a:solidFill>
                          <a:effectLst/>
                          <a:latin typeface="Arial" panose="020B0604020202020204" pitchFamily="34" charset="0"/>
                        </a:rPr>
                        <a:t>6%</a:t>
                      </a:r>
                    </a:p>
                  </a:txBody>
                  <a:tcPr marL="0" marR="0" marT="0" marB="0" anchor="ctr">
                    <a:lnL w="12700" cmpd="sng">
                      <a:noFill/>
                      <a:prstDash val="solid"/>
                    </a:lnL>
                    <a:lnR w="12700" cmpd="sng">
                      <a:noFill/>
                      <a:prstDash val="soli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6953596"/>
                  </a:ext>
                </a:extLst>
              </a:tr>
              <a:tr h="286667">
                <a:tc>
                  <a:txBody>
                    <a:bodyPr/>
                    <a:lstStyle/>
                    <a:p>
                      <a:r>
                        <a:rPr lang="en-US" sz="1000" dirty="0">
                          <a:solidFill>
                            <a:schemeClr val="tx1"/>
                          </a:solidFill>
                        </a:rPr>
                        <a:t>Median</a:t>
                      </a: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solidFill>
                          <a:schemeClr val="tx1"/>
                        </a:solidFill>
                      </a:endParaRP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000" b="0" i="0" u="none" strike="noStrike" dirty="0">
                          <a:solidFill>
                            <a:schemeClr val="tx1"/>
                          </a:solidFill>
                          <a:effectLst/>
                          <a:latin typeface="Arial" panose="020B0604020202020204" pitchFamily="34" charset="0"/>
                        </a:rPr>
                        <a:t>8%</a:t>
                      </a:r>
                    </a:p>
                  </a:txBody>
                  <a:tcPr marL="0" marR="0" marT="0" marB="0" anchor="ctr">
                    <a:lnL w="12700" cmpd="sng">
                      <a:noFill/>
                      <a:prstDash val="solid"/>
                    </a:lnL>
                    <a:lnR w="12700" cmpd="sng">
                      <a:noFill/>
                      <a:prstDash val="soli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81731286"/>
                  </a:ext>
                </a:extLst>
              </a:tr>
              <a:tr h="286667">
                <a:tc>
                  <a:txBody>
                    <a:bodyPr/>
                    <a:lstStyle/>
                    <a:p>
                      <a:r>
                        <a:rPr lang="en-US" sz="1000" dirty="0">
                          <a:solidFill>
                            <a:schemeClr val="tx1"/>
                          </a:solidFill>
                        </a:rPr>
                        <a:t>Top quartile</a:t>
                      </a: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solidFill>
                          <a:schemeClr val="tx1"/>
                        </a:solidFill>
                      </a:endParaRPr>
                    </a:p>
                  </a:txBody>
                  <a:tcPr>
                    <a:lnL w="12700" cmpd="sng">
                      <a:noFill/>
                      <a:prstDash val="solid"/>
                    </a:lnL>
                    <a:lnR w="12700" cmpd="sng">
                      <a:noFill/>
                      <a:prstDash val="soli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000" b="0" i="0" u="none" strike="noStrike" dirty="0">
                          <a:solidFill>
                            <a:schemeClr val="tx1"/>
                          </a:solidFill>
                          <a:effectLst/>
                          <a:latin typeface="Arial" panose="020B0604020202020204" pitchFamily="34" charset="0"/>
                        </a:rPr>
                        <a:t>10%</a:t>
                      </a:r>
                    </a:p>
                  </a:txBody>
                  <a:tcPr marL="0" marR="0" marT="0" marB="0" anchor="ctr">
                    <a:lnL w="12700" cmpd="sng">
                      <a:noFill/>
                      <a:prstDash val="solid"/>
                    </a:lnL>
                    <a:lnR w="12700" cmpd="sng">
                      <a:noFill/>
                      <a:prstDash val="soli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82466541"/>
                  </a:ext>
                </a:extLst>
              </a:tr>
            </a:tbl>
          </a:graphicData>
        </a:graphic>
      </p:graphicFrame>
    </p:spTree>
    <p:extLst>
      <p:ext uri="{BB962C8B-B14F-4D97-AF65-F5344CB8AC3E}">
        <p14:creationId xmlns:p14="http://schemas.microsoft.com/office/powerpoint/2010/main" val="1701947138"/>
      </p:ext>
    </p:extLst>
  </p:cSld>
  <p:clrMapOvr>
    <a:masterClrMapping/>
  </p:clrMapOvr>
</p:sld>
</file>

<file path=ppt/slides/slide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609600" y="465215"/>
            <a:ext cx="8432800" cy="3195103"/>
          </a:xfrm>
        </p:spPr>
        <p:txBody>
          <a:bodyPr/>
          <a:lstStyle/>
          <a:p>
            <a:r>
              <a:rPr lang="en-US" dirty="0"/>
              <a:t>APPENDIX – HEALTHCARE DE-SPACS</a:t>
            </a:r>
          </a:p>
        </p:txBody>
      </p:sp>
    </p:spTree>
    <p:extLst>
      <p:ext uri="{BB962C8B-B14F-4D97-AF65-F5344CB8AC3E}">
        <p14:creationId xmlns:p14="http://schemas.microsoft.com/office/powerpoint/2010/main" val="1288964536"/>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E64B5C0-DF44-4CA2-A080-29EFCF6C5FC9}"/>
              </a:ext>
            </a:extLst>
          </p:cNvPr>
          <p:cNvSpPr>
            <a:spLocks noGrp="1"/>
          </p:cNvSpPr>
          <p:nvPr>
            <p:ph type="title"/>
          </p:nvPr>
        </p:nvSpPr>
        <p:spPr/>
        <p:txBody>
          <a:bodyPr>
            <a:normAutofit/>
          </a:bodyPr>
          <a:lstStyle/>
          <a:p>
            <a:r>
              <a:rPr lang="en-GB" dirty="0"/>
              <a:t>RECENTLY ANNOUNCED HEALTHCARE DE-SPACS (1/2)</a:t>
            </a:r>
            <a:endParaRPr lang="en-US" dirty="0"/>
          </a:p>
        </p:txBody>
      </p:sp>
      <p:sp>
        <p:nvSpPr>
          <p:cNvPr id="4" name="Slide Number Placeholder 3" descr="" title="">
            <a:extLst>
              <a:ext uri="{FF2B5EF4-FFF2-40B4-BE49-F238E27FC236}">
                <a16:creationId xmlns:a16="http://schemas.microsoft.com/office/drawing/2014/main" id="{D3ABD755-9BCA-477B-ADAE-29FBA0AE3D04}"/>
              </a:ext>
            </a:extLst>
          </p:cNvPr>
          <p:cNvSpPr>
            <a:spLocks noGrp="1"/>
          </p:cNvSpPr>
          <p:nvPr>
            <p:ph type="sldNum" sz="quarter" idx="12"/>
          </p:nvPr>
        </p:nvSpPr>
        <p:spPr/>
        <p:txBody>
          <a:bodyPr/>
          <a:lstStyle/>
          <a:p>
            <a:fld id="{F96F0DF3-767C-41A9-BFAA-AECC1DE798D1}" type="slidenum">
              <a:rPr lang="en-US" smtClean="0"/>
              <a:pPr/>
              <a:t>9</a:t>
            </a:fld>
            <a:endParaRPr lang="en-US" dirty="0"/>
          </a:p>
        </p:txBody>
      </p:sp>
      <p:graphicFrame>
        <p:nvGraphicFramePr>
          <p:cNvPr id="6" name="Table 5" descr="" title="">
            <a:extLst>
              <a:ext uri="{FF2B5EF4-FFF2-40B4-BE49-F238E27FC236}">
                <a16:creationId xmlns:a16="http://schemas.microsoft.com/office/drawing/2014/main" id="{4A1EDA99-518D-428B-9475-CC8D393C7B06}"/>
              </a:ext>
            </a:extLst>
          </p:cNvPr>
          <p:cNvGraphicFramePr>
            <a:graphicFrameLocks noGrp="1"/>
          </p:cNvGraphicFramePr>
          <p:nvPr>
            <p:extLst>
              <p:ext uri="{D42A27DB-BD31-4B8C-83A1-F6EECF244321}">
                <p14:modId xmlns:p14="http://schemas.microsoft.com/office/powerpoint/2010/main" val="3856717935"/>
              </p:ext>
            </p:extLst>
          </p:nvPr>
        </p:nvGraphicFramePr>
        <p:xfrm>
          <a:off x="609600" y="1970546"/>
          <a:ext cx="9144001" cy="5184523"/>
        </p:xfrm>
        <a:graphic>
          <a:graphicData uri="http://schemas.openxmlformats.org/drawingml/2006/table">
            <a:tbl>
              <a:tblPr firstRow="1" bandRow="1">
                <a:tableStyleId>{5C22544A-7EE6-4342-B048-85BDC9FD1C3A}</a:tableStyleId>
              </a:tblPr>
              <a:tblGrid>
                <a:gridCol w="679430">
                  <a:extLst>
                    <a:ext uri="{9D8B030D-6E8A-4147-A177-3AD203B41FA5}">
                      <a16:colId xmlns:a16="http://schemas.microsoft.com/office/drawing/2014/main" val="581934506"/>
                    </a:ext>
                  </a:extLst>
                </a:gridCol>
                <a:gridCol w="877599">
                  <a:extLst>
                    <a:ext uri="{9D8B030D-6E8A-4147-A177-3AD203B41FA5}">
                      <a16:colId xmlns:a16="http://schemas.microsoft.com/office/drawing/2014/main" val="1053225971"/>
                    </a:ext>
                  </a:extLst>
                </a:gridCol>
                <a:gridCol w="1613647">
                  <a:extLst>
                    <a:ext uri="{9D8B030D-6E8A-4147-A177-3AD203B41FA5}">
                      <a16:colId xmlns:a16="http://schemas.microsoft.com/office/drawing/2014/main" val="3448975423"/>
                    </a:ext>
                  </a:extLst>
                </a:gridCol>
                <a:gridCol w="1910897">
                  <a:extLst>
                    <a:ext uri="{9D8B030D-6E8A-4147-A177-3AD203B41FA5}">
                      <a16:colId xmlns:a16="http://schemas.microsoft.com/office/drawing/2014/main" val="2332266740"/>
                    </a:ext>
                  </a:extLst>
                </a:gridCol>
                <a:gridCol w="905906">
                  <a:extLst>
                    <a:ext uri="{9D8B030D-6E8A-4147-A177-3AD203B41FA5}">
                      <a16:colId xmlns:a16="http://schemas.microsoft.com/office/drawing/2014/main" val="878960941"/>
                    </a:ext>
                  </a:extLst>
                </a:gridCol>
                <a:gridCol w="1047456">
                  <a:extLst>
                    <a:ext uri="{9D8B030D-6E8A-4147-A177-3AD203B41FA5}">
                      <a16:colId xmlns:a16="http://schemas.microsoft.com/office/drawing/2014/main" val="1553213490"/>
                    </a:ext>
                  </a:extLst>
                </a:gridCol>
                <a:gridCol w="1033301">
                  <a:extLst>
                    <a:ext uri="{9D8B030D-6E8A-4147-A177-3AD203B41FA5}">
                      <a16:colId xmlns:a16="http://schemas.microsoft.com/office/drawing/2014/main" val="1213383433"/>
                    </a:ext>
                  </a:extLst>
                </a:gridCol>
                <a:gridCol w="1075765">
                  <a:extLst>
                    <a:ext uri="{9D8B030D-6E8A-4147-A177-3AD203B41FA5}">
                      <a16:colId xmlns:a16="http://schemas.microsoft.com/office/drawing/2014/main" val="637450955"/>
                    </a:ext>
                  </a:extLst>
                </a:gridCol>
              </a:tblGrid>
              <a:tr h="380037">
                <a:tc>
                  <a:txBody>
                    <a:bodyPr/>
                    <a:lstStyle/>
                    <a:p>
                      <a:pPr marL="0" marR="0" algn="l"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Announc. Date</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Closing date</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Target</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Acquiror</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Transaction value  ($mm)</a:t>
                      </a:r>
                    </a:p>
                  </a:txBody>
                  <a:tcPr marL="36576" marR="9525" marT="8826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SPAC size ($mm)</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PIPE size ($mm)</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chemeClr val="tx1"/>
                          </a:solidFill>
                          <a:effectLst/>
                          <a:latin typeface="+mn-lt"/>
                          <a:ea typeface="+mn-ea"/>
                          <a:cs typeface="+mn-cs"/>
                        </a:rPr>
                        <a:t>Price v IPO pricing</a:t>
                      </a:r>
                    </a:p>
                  </a:txBody>
                  <a:tcPr marL="36576" marR="9525" marT="9525" marB="36576"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0628274"/>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08/13/21</a:t>
                      </a:r>
                    </a:p>
                  </a:txBody>
                  <a:tcPr marL="36576" marR="9525" marT="9525"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9525"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Memic</a:t>
                      </a:r>
                    </a:p>
                  </a:txBody>
                  <a:tcPr marL="36576" marR="9525" marT="9525"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MedTech</a:t>
                      </a:r>
                    </a:p>
                  </a:txBody>
                  <a:tcPr marL="36576" marR="9525" marT="9525"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655</a:t>
                      </a:r>
                    </a:p>
                  </a:txBody>
                  <a:tcPr marL="36576" marR="9525" marT="9525"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$253</a:t>
                      </a:r>
                    </a:p>
                  </a:txBody>
                  <a:tcPr marL="36576" marR="9525" marT="9525"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76</a:t>
                      </a:r>
                    </a:p>
                  </a:txBody>
                  <a:tcPr marL="36576" marR="9525" marT="9525"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(2.0%)</a:t>
                      </a:r>
                    </a:p>
                  </a:txBody>
                  <a:tcPr marL="36576" marR="9525" marT="9525" marB="0" anchor="ctr">
                    <a:lnL w="12700" cmpd="sng">
                      <a:noFill/>
                    </a:lnL>
                    <a:lnR w="12700" cmpd="sng">
                      <a:noFill/>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5076312"/>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08/06/21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EQRx</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CM Life Sciences III</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3,538</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552</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1,200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(1.4%)</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0800637"/>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07/19/21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Gelesis</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Capstar</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964</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276</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100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(1.3%)</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1588258"/>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07/15/21</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HeartFlow</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Longview II</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2,374</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690</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(1.3%)</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5263707"/>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07/12/21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MSP Recovery</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Lionheart II</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32,634</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230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(1.0%)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1712878"/>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07/08/21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Alpha Tau</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Healthcare Capital</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650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275</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92</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(1.6%)</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0820549"/>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07/08/21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Hyperfine, Liminal Sciences</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HealthCor Catalio</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581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207</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126</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(1.2%)</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78156457"/>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06/28/21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The Oncology Institute</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DFP Healthcare</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842</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230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275</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(1.1%)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6936978"/>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06/22/21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Pear Therapeutics</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Thimble Point</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1,197</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276</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100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(1.2%)</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3577649"/>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06/09/21</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Valo</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Khosla</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2,323</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345</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169</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(1.7%)</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2442187"/>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06/03/21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Babylon</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Ark Global</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3,623</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345</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230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(1.0%)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0593932"/>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05/26/21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P3 Health Partners</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Foresight</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2,290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316</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200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(2.0%)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6933808"/>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05/11/21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Ginkgo Bioworks</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Soaring Eagle</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15,164</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1,725</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775</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(0.3%)</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993823"/>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05/03/21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Roivant</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Montes Archimedes</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5,000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411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200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(0.6%)</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9605360"/>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04/15/21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Vicarious Surgical</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D8 Holdings</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1,119</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345</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115</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(0.2%)</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6743475"/>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04/07/21</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LumiraDx</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CA Healthcare</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3,000</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115</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(1.2%)</a:t>
                      </a:r>
                    </a:p>
                  </a:txBody>
                  <a:tcPr marL="36576" marR="9525" marT="6858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2276511"/>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03/31/21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Procaps Group</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Union Acquisition II</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1,125</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200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100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00B050"/>
                          </a:solidFill>
                          <a:effectLst/>
                          <a:latin typeface="+mn-lt"/>
                          <a:ea typeface="+mn-ea"/>
                          <a:cs typeface="+mn-cs"/>
                        </a:rPr>
                        <a:t>1.3%</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2784602"/>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03/29/21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Pending</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SomaLogic</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CM Life Sciences II</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1,234</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276</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375</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00B050"/>
                          </a:solidFill>
                          <a:effectLst/>
                          <a:latin typeface="+mn-lt"/>
                          <a:ea typeface="+mn-ea"/>
                          <a:cs typeface="+mn-cs"/>
                        </a:rPr>
                        <a:t>5.8%</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4632003"/>
                  </a:ext>
                </a:extLst>
              </a:tr>
              <a:tr h="252182">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03/19/21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08/11/21</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Rockley Photonics</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SC Health</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1,215</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173</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0" kern="1200" dirty="0">
                          <a:solidFill>
                            <a:schemeClr val="tx1"/>
                          </a:solidFill>
                          <a:effectLst/>
                          <a:latin typeface="+mn-lt"/>
                          <a:ea typeface="+mn-ea"/>
                          <a:cs typeface="+mn-cs"/>
                        </a:rPr>
                        <a:t>150</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defTabSz="1036264" rtl="0" eaLnBrk="1" latinLnBrk="0" hangingPunct="1">
                        <a:lnSpc>
                          <a:spcPct val="110000"/>
                        </a:lnSpc>
                        <a:spcBef>
                          <a:spcPts val="500"/>
                        </a:spcBef>
                        <a:spcAft>
                          <a:spcPts val="0"/>
                        </a:spcAft>
                      </a:pPr>
                      <a:r>
                        <a:rPr lang="en-US" sz="800" b="1" kern="1200" dirty="0">
                          <a:solidFill>
                            <a:srgbClr val="C00000"/>
                          </a:solidFill>
                          <a:effectLst/>
                          <a:latin typeface="+mn-lt"/>
                          <a:ea typeface="+mn-ea"/>
                          <a:cs typeface="+mn-cs"/>
                        </a:rPr>
                        <a:t>(29.7%)</a:t>
                      </a:r>
                    </a:p>
                  </a:txBody>
                  <a:tcPr marL="36576" marR="9525" marT="67310" marB="0" anchor="ctr">
                    <a:lnL w="12700" cmpd="sng">
                      <a:noFill/>
                    </a:lnL>
                    <a:lnR w="12700" cmpd="sng">
                      <a:noFill/>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1862722"/>
                  </a:ext>
                </a:extLst>
              </a:tr>
            </a:tbl>
          </a:graphicData>
        </a:graphic>
      </p:graphicFrame>
      <p:sp>
        <p:nvSpPr>
          <p:cNvPr id="5" name="Rectangle 4" descr="" title=""/>
          <p:cNvSpPr/>
          <p:nvPr/>
        </p:nvSpPr>
        <p:spPr>
          <a:xfrm>
            <a:off x="812155" y="7165029"/>
            <a:ext cx="5181600" cy="338554"/>
          </a:xfrm>
          <a:prstGeom prst="rect">
            <a:avLst/>
          </a:prstGeom>
        </p:spPr>
        <p:txBody>
          <a:bodyPr>
            <a:spAutoFit/>
          </a:bodyPr>
          <a:lstStyle/>
          <a:p>
            <a:pPr marL="1587" indent="0">
              <a:spcBef>
                <a:spcPts val="0"/>
              </a:spcBef>
              <a:buClr>
                <a:srgbClr val="264E84"/>
              </a:buClr>
              <a:buSzPct val="92000"/>
            </a:pPr>
            <a:r>
              <a:rPr lang="en-GB" altLang="en-US" sz="800" dirty="0">
                <a:ea typeface="LF_Kai" charset="-120"/>
              </a:rPr>
              <a:t>Source: Company filings, </a:t>
            </a:r>
            <a:r>
              <a:rPr lang="en-GB" altLang="en-US" sz="800" dirty="0" err="1">
                <a:ea typeface="LF_Kai" charset="-120"/>
              </a:rPr>
              <a:t>Dealogic</a:t>
            </a:r>
            <a:r>
              <a:rPr lang="en-GB" altLang="en-US" sz="800" dirty="0">
                <a:ea typeface="LF_Kai" charset="-120"/>
              </a:rPr>
              <a:t>; J.P. Morgan SPAC database; Data as of 08/31/2021; Note: Sample set consists of </a:t>
            </a:r>
            <a:r>
              <a:rPr lang="en-GB" altLang="en-US" sz="800" dirty="0" smtClean="0">
                <a:ea typeface="LF_Kai" charset="-120"/>
              </a:rPr>
              <a:t>healthcare SPAC deals with a transaction value of $500mm+</a:t>
            </a:r>
            <a:endParaRPr lang="en-GB" altLang="en-US" sz="800" dirty="0">
              <a:ea typeface="LF_Kai" charset="-120"/>
            </a:endParaRPr>
          </a:p>
        </p:txBody>
      </p:sp>
    </p:spTree>
    <p:extLst>
      <p:ext uri="{BB962C8B-B14F-4D97-AF65-F5344CB8AC3E}">
        <p14:creationId xmlns:p14="http://schemas.microsoft.com/office/powerpoint/2010/main" val="3612661364"/>
      </p:ext>
    </p:extLst>
  </p:cSld>
  <p:clrMapOvr>
    <a:masterClrMapping/>
  </p:clrMapOvr>
</p:sld>
</file>

<file path=ppt/theme/theme1.xml><?xml version="1.0" encoding="utf-8"?>
<a:theme xmlns:thm15="http://schemas.microsoft.com/office/thememl/2012/main" xmlns:a="http://schemas.openxmlformats.org/drawingml/2006/main" name="BBS 2020">
  <a:themeElements>
    <a:clrScheme name="BBS Colors">
      <a:dk1>
        <a:sysClr val="windowText" lastClr="000000"/>
      </a:dk1>
      <a:lt1>
        <a:sysClr val="window" lastClr="FFFFFF"/>
      </a:lt1>
      <a:dk2>
        <a:srgbClr val="052841"/>
      </a:dk2>
      <a:lt2>
        <a:srgbClr val="E6E6E6"/>
      </a:lt2>
      <a:accent1>
        <a:srgbClr val="19689E"/>
      </a:accent1>
      <a:accent2>
        <a:srgbClr val="199ADB"/>
      </a:accent2>
      <a:accent3>
        <a:srgbClr val="D1EBF8"/>
      </a:accent3>
      <a:accent4>
        <a:srgbClr val="DCE146"/>
      </a:accent4>
      <a:accent5>
        <a:srgbClr val="146E64"/>
      </a:accent5>
      <a:accent6>
        <a:srgbClr val="FA9632"/>
      </a:accent6>
      <a:hlink>
        <a:srgbClr val="199ADB"/>
      </a:hlink>
      <a:folHlink>
        <a:srgbClr val="19689E"/>
      </a:folHlink>
    </a:clrScheme>
    <a:fontScheme name="BBS">
      <a:majorFont>
        <a:latin typeface="Arial Narrow"/>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bIns="0" anchor="b"/>
      <a:lstStyle>
        <a:defPPr eaLnBrk="1" hangingPunct="1">
          <a:defRPr sz="2000" b="1" dirty="0" smtClean="0">
            <a:solidFill>
              <a:srgbClr val="199ADB"/>
            </a:solidFill>
            <a:latin typeface="Arial Narrow" panose="020B0606020202030204" pitchFamily="34" charset="0"/>
          </a:defRPr>
        </a:defPPr>
      </a:lstStyle>
    </a:txDef>
  </a:objectDefaults>
  <a:extraClrSchemeLst/>
  <a:extLst>
    <a:ext uri="{05A4C25C-085E-4340-85A3-A5531E510DB2}">
      <thm15:themeFamily xmlns:thm15="http://schemas.microsoft.com/office/thememl/2012/main" name="BBS 2020" id="{C6C9FC21-61B5-4787-83D9-C96D102DC955}" vid="{DD3AB1C6-A2F7-490A-BDE4-7887FF8126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1900-01-01T06:00:00.0000000Z</dcterms:created>
  <dcterms:modified xsi:type="dcterms:W3CDTF">2021-09-16T15:46:34.0000000Z</dcterms:modified>
</coreProperties>
</file>